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itchFamily="34" charset="0"/>
      <p:regular r:id="rId32"/>
      <p:bold r:id="rId33"/>
      <p:italic r:id="rId34"/>
      <p:boldItalic r:id="rId35"/>
    </p:embeddedFont>
    <p:embeddedFont>
      <p:font typeface="DM Sans" charset="0"/>
      <p:regular r:id="rId36"/>
    </p:embeddedFont>
    <p:embeddedFont>
      <p:font typeface="DM Sans Bold"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github.com/faraazahwa/TA_PBO"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1.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1.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1.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1.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1.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1.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1.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1.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1.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1.sv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1.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5.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5.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1.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1.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sp>
        <p:nvSpPr>
          <p:cNvPr id="2" name="Freeform 2"/>
          <p:cNvSpPr/>
          <p:nvPr/>
        </p:nvSpPr>
        <p:spPr>
          <a:xfrm>
            <a:off x="16404339" y="232090"/>
            <a:ext cx="1606783" cy="2955620"/>
          </a:xfrm>
          <a:custGeom>
            <a:avLst/>
            <a:gdLst/>
            <a:ahLst/>
            <a:cxnLst/>
            <a:rect l="l" t="t" r="r" b="b"/>
            <a:pathLst>
              <a:path w="1606783" h="2955620">
                <a:moveTo>
                  <a:pt x="0" y="0"/>
                </a:moveTo>
                <a:lnTo>
                  <a:pt x="1606783" y="0"/>
                </a:lnTo>
                <a:lnTo>
                  <a:pt x="1606783" y="2955620"/>
                </a:lnTo>
                <a:lnTo>
                  <a:pt x="0" y="295562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AutoShape 3"/>
          <p:cNvSpPr/>
          <p:nvPr/>
        </p:nvSpPr>
        <p:spPr>
          <a:xfrm>
            <a:off x="7048332" y="3206760"/>
            <a:ext cx="8376739" cy="0"/>
          </a:xfrm>
          <a:prstGeom prst="line">
            <a:avLst/>
          </a:prstGeom>
          <a:ln w="38100" cap="flat">
            <a:solidFill>
              <a:srgbClr val="EAE9C5"/>
            </a:solidFill>
            <a:prstDash val="solid"/>
            <a:headEnd type="none" w="sm" len="sm"/>
            <a:tailEnd type="none" w="sm" len="sm"/>
          </a:ln>
        </p:spPr>
      </p:sp>
      <p:sp>
        <p:nvSpPr>
          <p:cNvPr id="4" name="Freeform 4"/>
          <p:cNvSpPr/>
          <p:nvPr/>
        </p:nvSpPr>
        <p:spPr>
          <a:xfrm>
            <a:off x="247262" y="232090"/>
            <a:ext cx="5540176" cy="9843706"/>
          </a:xfrm>
          <a:custGeom>
            <a:avLst/>
            <a:gdLst/>
            <a:ahLst/>
            <a:cxnLst/>
            <a:rect l="l" t="t" r="r" b="b"/>
            <a:pathLst>
              <a:path w="5540176" h="9843706">
                <a:moveTo>
                  <a:pt x="0" y="0"/>
                </a:moveTo>
                <a:lnTo>
                  <a:pt x="5540177" y="0"/>
                </a:lnTo>
                <a:lnTo>
                  <a:pt x="5540177" y="9843706"/>
                </a:lnTo>
                <a:lnTo>
                  <a:pt x="0" y="9843706"/>
                </a:lnTo>
                <a:lnTo>
                  <a:pt x="0" y="0"/>
                </a:lnTo>
                <a:close/>
              </a:path>
            </a:pathLst>
          </a:custGeom>
          <a:blipFill>
            <a:blip r:embed="rId4"/>
            <a:stretch>
              <a:fillRect/>
            </a:stretch>
          </a:blipFill>
        </p:spPr>
      </p:sp>
      <p:sp>
        <p:nvSpPr>
          <p:cNvPr id="5" name="Freeform 5"/>
          <p:cNvSpPr/>
          <p:nvPr/>
        </p:nvSpPr>
        <p:spPr>
          <a:xfrm rot="-5400000">
            <a:off x="14862517" y="7545558"/>
            <a:ext cx="3425483" cy="3425483"/>
          </a:xfrm>
          <a:custGeom>
            <a:avLst/>
            <a:gdLst/>
            <a:ahLst/>
            <a:cxnLst/>
            <a:rect l="l" t="t" r="r" b="b"/>
            <a:pathLst>
              <a:path w="3425483" h="3425483">
                <a:moveTo>
                  <a:pt x="0" y="0"/>
                </a:moveTo>
                <a:lnTo>
                  <a:pt x="3425483" y="0"/>
                </a:lnTo>
                <a:lnTo>
                  <a:pt x="3425483" y="3425484"/>
                </a:lnTo>
                <a:lnTo>
                  <a:pt x="0" y="342548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6187160" y="550152"/>
            <a:ext cx="10099084" cy="1359346"/>
          </a:xfrm>
          <a:prstGeom prst="rect">
            <a:avLst/>
          </a:prstGeom>
        </p:spPr>
        <p:txBody>
          <a:bodyPr lIns="0" tIns="0" rIns="0" bIns="0" rtlCol="0" anchor="t">
            <a:spAutoFit/>
          </a:bodyPr>
          <a:lstStyle/>
          <a:p>
            <a:pPr algn="ctr">
              <a:lnSpc>
                <a:spcPts val="5331"/>
              </a:lnSpc>
            </a:pPr>
            <a:r>
              <a:rPr lang="en-US" sz="5331" b="1" dirty="0">
                <a:solidFill>
                  <a:srgbClr val="EAE9C5"/>
                </a:solidFill>
                <a:latin typeface="Hagrid Ultra-Bold"/>
              </a:rPr>
              <a:t>PEMROGRAMAN BERORIENTASI OBJEK</a:t>
            </a:r>
          </a:p>
        </p:txBody>
      </p:sp>
      <p:sp>
        <p:nvSpPr>
          <p:cNvPr id="7" name="TextBox 7"/>
          <p:cNvSpPr txBox="1"/>
          <p:nvPr/>
        </p:nvSpPr>
        <p:spPr>
          <a:xfrm>
            <a:off x="6615254" y="2141193"/>
            <a:ext cx="9960005" cy="1076705"/>
          </a:xfrm>
          <a:prstGeom prst="rect">
            <a:avLst/>
          </a:prstGeom>
        </p:spPr>
        <p:txBody>
          <a:bodyPr lIns="0" tIns="0" rIns="0" bIns="0" rtlCol="0" anchor="t">
            <a:spAutoFit/>
          </a:bodyPr>
          <a:lstStyle/>
          <a:p>
            <a:pPr algn="just">
              <a:lnSpc>
                <a:spcPts val="4267"/>
              </a:lnSpc>
            </a:pPr>
            <a:r>
              <a:rPr lang="en-US" sz="3048" b="1" dirty="0">
                <a:solidFill>
                  <a:srgbClr val="EAE9C5"/>
                </a:solidFill>
                <a:latin typeface="DM Sans Bold"/>
              </a:rPr>
              <a:t>“</a:t>
            </a:r>
            <a:r>
              <a:rPr lang="en-US" sz="3048" b="1" dirty="0" err="1">
                <a:solidFill>
                  <a:srgbClr val="EAE9C5"/>
                </a:solidFill>
                <a:latin typeface="DM Sans Bold"/>
              </a:rPr>
              <a:t>Aplikasi</a:t>
            </a:r>
            <a:r>
              <a:rPr lang="en-US" sz="3048" b="1" dirty="0">
                <a:solidFill>
                  <a:srgbClr val="EAE9C5"/>
                </a:solidFill>
                <a:latin typeface="DM Sans Bold"/>
              </a:rPr>
              <a:t> </a:t>
            </a:r>
            <a:r>
              <a:rPr lang="en-US" sz="3048" b="1" dirty="0" err="1">
                <a:solidFill>
                  <a:srgbClr val="EAE9C5"/>
                </a:solidFill>
                <a:latin typeface="DM Sans Bold"/>
              </a:rPr>
              <a:t>Pendataan</a:t>
            </a:r>
            <a:r>
              <a:rPr lang="en-US" sz="3048" b="1" dirty="0">
                <a:solidFill>
                  <a:srgbClr val="EAE9C5"/>
                </a:solidFill>
                <a:latin typeface="DM Sans Bold"/>
              </a:rPr>
              <a:t> </a:t>
            </a:r>
            <a:r>
              <a:rPr lang="en-US" sz="3048" b="1" dirty="0" err="1">
                <a:solidFill>
                  <a:srgbClr val="EAE9C5"/>
                </a:solidFill>
                <a:latin typeface="DM Sans Bold"/>
              </a:rPr>
              <a:t>Barang</a:t>
            </a:r>
            <a:r>
              <a:rPr lang="en-US" sz="3048" b="1" dirty="0">
                <a:solidFill>
                  <a:srgbClr val="EAE9C5"/>
                </a:solidFill>
                <a:latin typeface="DM Sans Bold"/>
              </a:rPr>
              <a:t> di </a:t>
            </a:r>
            <a:r>
              <a:rPr lang="en-US" sz="3048" b="1" dirty="0" err="1">
                <a:solidFill>
                  <a:srgbClr val="EAE9C5"/>
                </a:solidFill>
                <a:latin typeface="DM Sans Bold"/>
              </a:rPr>
              <a:t>Bidang</a:t>
            </a:r>
            <a:r>
              <a:rPr lang="en-US" sz="3048" b="1" dirty="0">
                <a:solidFill>
                  <a:srgbClr val="EAE9C5"/>
                </a:solidFill>
                <a:latin typeface="DM Sans Bold"/>
              </a:rPr>
              <a:t> </a:t>
            </a:r>
            <a:r>
              <a:rPr lang="en-US" sz="3048" b="1" dirty="0" err="1">
                <a:solidFill>
                  <a:srgbClr val="EAE9C5"/>
                </a:solidFill>
                <a:latin typeface="DM Sans Bold"/>
              </a:rPr>
              <a:t>Wirausaha</a:t>
            </a:r>
            <a:r>
              <a:rPr lang="en-US" sz="3048" b="1" dirty="0">
                <a:solidFill>
                  <a:srgbClr val="EAE9C5"/>
                </a:solidFill>
                <a:latin typeface="DM Sans Bold"/>
              </a:rPr>
              <a:t>”</a:t>
            </a:r>
          </a:p>
          <a:p>
            <a:pPr algn="just">
              <a:lnSpc>
                <a:spcPts val="4267"/>
              </a:lnSpc>
            </a:pPr>
            <a:endParaRPr lang="en-US" sz="3048" b="1" dirty="0">
              <a:solidFill>
                <a:srgbClr val="EAE9C5"/>
              </a:solidFill>
              <a:latin typeface="DM Sans Bold"/>
            </a:endParaRPr>
          </a:p>
        </p:txBody>
      </p:sp>
      <p:sp>
        <p:nvSpPr>
          <p:cNvPr id="8" name="TextBox 8"/>
          <p:cNvSpPr txBox="1"/>
          <p:nvPr/>
        </p:nvSpPr>
        <p:spPr>
          <a:xfrm>
            <a:off x="7481971" y="3728283"/>
            <a:ext cx="7509462" cy="1667508"/>
          </a:xfrm>
          <a:prstGeom prst="rect">
            <a:avLst/>
          </a:prstGeom>
        </p:spPr>
        <p:txBody>
          <a:bodyPr lIns="0" tIns="0" rIns="0" bIns="0" rtlCol="0" anchor="t">
            <a:spAutoFit/>
          </a:bodyPr>
          <a:lstStyle/>
          <a:p>
            <a:pPr algn="ctr">
              <a:lnSpc>
                <a:spcPts val="4423"/>
              </a:lnSpc>
            </a:pPr>
            <a:r>
              <a:rPr lang="en-US" sz="3159" b="1" dirty="0">
                <a:solidFill>
                  <a:srgbClr val="EAE9C5"/>
                </a:solidFill>
                <a:latin typeface="DM Sans Bold"/>
              </a:rPr>
              <a:t>Link </a:t>
            </a:r>
            <a:r>
              <a:rPr lang="en-US" sz="3159" b="1" dirty="0" err="1">
                <a:solidFill>
                  <a:srgbClr val="EAE9C5"/>
                </a:solidFill>
                <a:latin typeface="DM Sans Bold"/>
              </a:rPr>
              <a:t>GitHub</a:t>
            </a:r>
            <a:r>
              <a:rPr lang="en-US" sz="3159" b="1" dirty="0">
                <a:solidFill>
                  <a:srgbClr val="EAE9C5"/>
                </a:solidFill>
                <a:latin typeface="DM Sans Bold"/>
              </a:rPr>
              <a:t> :</a:t>
            </a:r>
          </a:p>
          <a:p>
            <a:pPr algn="ctr">
              <a:lnSpc>
                <a:spcPts val="4423"/>
              </a:lnSpc>
            </a:pPr>
            <a:r>
              <a:rPr lang="en-US" sz="3159" b="1" u="sng" dirty="0" err="1">
                <a:solidFill>
                  <a:srgbClr val="EAE9C5"/>
                </a:solidFill>
                <a:latin typeface="DM Sans Bold"/>
                <a:hlinkClick r:id="rId7" tooltip="https://github.com/faraazahwa/TA_PBO"/>
              </a:rPr>
              <a:t>faraazahwa</a:t>
            </a:r>
            <a:r>
              <a:rPr lang="en-US" sz="3159" b="1" u="sng" dirty="0">
                <a:solidFill>
                  <a:srgbClr val="EAE9C5"/>
                </a:solidFill>
                <a:latin typeface="DM Sans Bold"/>
                <a:hlinkClick r:id="rId7" tooltip="https://github.com/faraazahwa/TA_PBO"/>
              </a:rPr>
              <a:t>/TA_PBO (github.com)</a:t>
            </a:r>
          </a:p>
          <a:p>
            <a:pPr algn="ctr">
              <a:lnSpc>
                <a:spcPts val="4423"/>
              </a:lnSpc>
            </a:pPr>
            <a:endParaRPr lang="en-US" sz="3159" b="1" u="sng" dirty="0">
              <a:solidFill>
                <a:srgbClr val="EAE9C5"/>
              </a:solidFill>
              <a:latin typeface="DM Sans Bold"/>
              <a:hlinkClick r:id="rId7" tooltip="https://github.com/faraazahwa/TA_PBO"/>
            </a:endParaRPr>
          </a:p>
        </p:txBody>
      </p:sp>
      <p:sp>
        <p:nvSpPr>
          <p:cNvPr id="9" name="TextBox 9"/>
          <p:cNvSpPr txBox="1"/>
          <p:nvPr/>
        </p:nvSpPr>
        <p:spPr>
          <a:xfrm>
            <a:off x="6326239" y="5925590"/>
            <a:ext cx="9960005" cy="3599383"/>
          </a:xfrm>
          <a:prstGeom prst="rect">
            <a:avLst/>
          </a:prstGeom>
        </p:spPr>
        <p:txBody>
          <a:bodyPr lIns="0" tIns="0" rIns="0" bIns="0" rtlCol="0" anchor="t">
            <a:spAutoFit/>
          </a:bodyPr>
          <a:lstStyle/>
          <a:p>
            <a:pPr algn="ctr">
              <a:lnSpc>
                <a:spcPts val="7067"/>
              </a:lnSpc>
            </a:pPr>
            <a:r>
              <a:rPr lang="en-US" sz="5048" b="1" dirty="0" err="1">
                <a:solidFill>
                  <a:srgbClr val="EAE9C5"/>
                </a:solidFill>
                <a:latin typeface="DM Sans Bold"/>
              </a:rPr>
              <a:t>Nama</a:t>
            </a:r>
            <a:r>
              <a:rPr lang="en-US" sz="5048" b="1" dirty="0">
                <a:solidFill>
                  <a:srgbClr val="EAE9C5"/>
                </a:solidFill>
                <a:latin typeface="DM Sans Bold"/>
              </a:rPr>
              <a:t> : </a:t>
            </a:r>
            <a:r>
              <a:rPr lang="en-US" sz="5048" b="1" dirty="0" err="1">
                <a:solidFill>
                  <a:srgbClr val="EAE9C5"/>
                </a:solidFill>
                <a:latin typeface="DM Sans Bold"/>
              </a:rPr>
              <a:t>Fara</a:t>
            </a:r>
            <a:r>
              <a:rPr lang="en-US" sz="5048" b="1" dirty="0">
                <a:solidFill>
                  <a:srgbClr val="EAE9C5"/>
                </a:solidFill>
                <a:latin typeface="DM Sans Bold"/>
              </a:rPr>
              <a:t> </a:t>
            </a:r>
            <a:r>
              <a:rPr lang="en-US" sz="5048" b="1" dirty="0" err="1">
                <a:solidFill>
                  <a:srgbClr val="EAE9C5"/>
                </a:solidFill>
                <a:latin typeface="DM Sans Bold"/>
              </a:rPr>
              <a:t>Azahwa</a:t>
            </a:r>
            <a:endParaRPr lang="en-US" sz="5048" b="1" dirty="0">
              <a:solidFill>
                <a:srgbClr val="EAE9C5"/>
              </a:solidFill>
              <a:latin typeface="DM Sans Bold"/>
            </a:endParaRPr>
          </a:p>
          <a:p>
            <a:pPr algn="ctr">
              <a:lnSpc>
                <a:spcPts val="7067"/>
              </a:lnSpc>
            </a:pPr>
            <a:r>
              <a:rPr lang="en-US" sz="5048" b="1" dirty="0">
                <a:solidFill>
                  <a:srgbClr val="EAE9C5"/>
                </a:solidFill>
                <a:latin typeface="DM Sans Bold"/>
              </a:rPr>
              <a:t>NIM : 2200018337</a:t>
            </a:r>
          </a:p>
          <a:p>
            <a:pPr algn="ctr">
              <a:lnSpc>
                <a:spcPts val="7067"/>
              </a:lnSpc>
            </a:pPr>
            <a:r>
              <a:rPr lang="en-US" sz="5048" b="1" dirty="0" err="1">
                <a:solidFill>
                  <a:srgbClr val="EAE9C5"/>
                </a:solidFill>
                <a:latin typeface="DM Sans Bold"/>
              </a:rPr>
              <a:t>Kelas</a:t>
            </a:r>
            <a:r>
              <a:rPr lang="en-US" sz="5048" b="1" dirty="0">
                <a:solidFill>
                  <a:srgbClr val="EAE9C5"/>
                </a:solidFill>
                <a:latin typeface="DM Sans Bold"/>
              </a:rPr>
              <a:t> : G</a:t>
            </a:r>
          </a:p>
          <a:p>
            <a:pPr algn="ctr">
              <a:lnSpc>
                <a:spcPts val="7067"/>
              </a:lnSpc>
            </a:pPr>
            <a:endParaRPr lang="en-US" sz="5048" b="1" dirty="0">
              <a:solidFill>
                <a:srgbClr val="EAE9C5"/>
              </a:solidFill>
              <a:latin typeface="DM Sans Bold"/>
            </a:endParaRPr>
          </a:p>
        </p:txBody>
      </p:sp>
      <p:sp>
        <p:nvSpPr>
          <p:cNvPr id="10" name="AutoShape 10"/>
          <p:cNvSpPr/>
          <p:nvPr/>
        </p:nvSpPr>
        <p:spPr>
          <a:xfrm>
            <a:off x="7048332" y="5392190"/>
            <a:ext cx="8376739" cy="0"/>
          </a:xfrm>
          <a:prstGeom prst="line">
            <a:avLst/>
          </a:prstGeom>
          <a:ln w="38100" cap="flat">
            <a:solidFill>
              <a:srgbClr val="EAE9C5"/>
            </a:solidFill>
            <a:prstDash val="solid"/>
            <a:headEnd type="none" w="sm" len="sm"/>
            <a:tailEnd type="none" w="sm" len="sm"/>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10</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29850"/>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11</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62716"/>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12</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62716"/>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13</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08468"/>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14</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08468"/>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15</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62716"/>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16</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70409" y="162716"/>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17</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62716"/>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18</a:t>
            </a:r>
          </a:p>
        </p:txBody>
      </p:sp>
      <p:sp>
        <p:nvSpPr>
          <p:cNvPr id="24" name="TextBox 24"/>
          <p:cNvSpPr txBox="1"/>
          <p:nvPr/>
        </p:nvSpPr>
        <p:spPr>
          <a:xfrm>
            <a:off x="10249092" y="1799656"/>
            <a:ext cx="4563005" cy="669330"/>
          </a:xfrm>
          <a:prstGeom prst="rect">
            <a:avLst/>
          </a:prstGeom>
        </p:spPr>
        <p:txBody>
          <a:bodyPr lIns="0" tIns="0" rIns="0" bIns="0" rtlCol="0" anchor="t">
            <a:spAutoFit/>
          </a:bodyPr>
          <a:lstStyle/>
          <a:p>
            <a:pPr algn="ctr">
              <a:lnSpc>
                <a:spcPts val="5107"/>
              </a:lnSpc>
            </a:pPr>
            <a:r>
              <a:rPr lang="en-US" sz="3648">
                <a:solidFill>
                  <a:srgbClr val="EAE9C5"/>
                </a:solidFill>
                <a:latin typeface="Hagrid Ultra-Bold"/>
              </a:rPr>
              <a:t> 02. Log_in.Java</a:t>
            </a:r>
          </a:p>
        </p:txBody>
      </p:sp>
      <p:sp>
        <p:nvSpPr>
          <p:cNvPr id="25" name="TextBox 25"/>
          <p:cNvSpPr txBox="1"/>
          <p:nvPr/>
        </p:nvSpPr>
        <p:spPr>
          <a:xfrm>
            <a:off x="181295" y="162716"/>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19</a:t>
            </a:r>
          </a:p>
        </p:txBody>
      </p:sp>
      <p:sp>
        <p:nvSpPr>
          <p:cNvPr id="24" name="TextBox 24"/>
          <p:cNvSpPr txBox="1"/>
          <p:nvPr/>
        </p:nvSpPr>
        <p:spPr>
          <a:xfrm>
            <a:off x="10249092" y="1818706"/>
            <a:ext cx="4563005" cy="624244"/>
          </a:xfrm>
          <a:prstGeom prst="rect">
            <a:avLst/>
          </a:prstGeom>
        </p:spPr>
        <p:txBody>
          <a:bodyPr lIns="0" tIns="0" rIns="0" bIns="0" rtlCol="0" anchor="t">
            <a:spAutoFit/>
          </a:bodyPr>
          <a:lstStyle/>
          <a:p>
            <a:pPr algn="ctr">
              <a:lnSpc>
                <a:spcPts val="4967"/>
              </a:lnSpc>
            </a:pPr>
            <a:r>
              <a:rPr lang="en-US" sz="3548">
                <a:solidFill>
                  <a:srgbClr val="EAE9C5"/>
                </a:solidFill>
                <a:latin typeface="Hagrid Ultra-Bold"/>
              </a:rPr>
              <a:t> 03. Barang.Java</a:t>
            </a:r>
          </a:p>
        </p:txBody>
      </p:sp>
      <p:sp>
        <p:nvSpPr>
          <p:cNvPr id="25" name="TextBox 25"/>
          <p:cNvSpPr txBox="1"/>
          <p:nvPr/>
        </p:nvSpPr>
        <p:spPr>
          <a:xfrm>
            <a:off x="181295" y="182529"/>
            <a:ext cx="2911452" cy="1306896"/>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253878" y="-8253878"/>
            <a:ext cx="1780244" cy="18288000"/>
            <a:chOff x="0" y="0"/>
            <a:chExt cx="468871" cy="4816593"/>
          </a:xfrm>
        </p:grpSpPr>
        <p:sp>
          <p:nvSpPr>
            <p:cNvPr id="3" name="Freeform 3"/>
            <p:cNvSpPr/>
            <p:nvPr/>
          </p:nvSpPr>
          <p:spPr>
            <a:xfrm>
              <a:off x="0" y="0"/>
              <a:ext cx="468871" cy="4816592"/>
            </a:xfrm>
            <a:custGeom>
              <a:avLst/>
              <a:gdLst/>
              <a:ahLst/>
              <a:cxnLst/>
              <a:rect l="l" t="t" r="r" b="b"/>
              <a:pathLst>
                <a:path w="468871" h="4816592">
                  <a:moveTo>
                    <a:pt x="0" y="0"/>
                  </a:moveTo>
                  <a:lnTo>
                    <a:pt x="468871" y="0"/>
                  </a:lnTo>
                  <a:lnTo>
                    <a:pt x="468871" y="4816592"/>
                  </a:lnTo>
                  <a:lnTo>
                    <a:pt x="0" y="4816592"/>
                  </a:lnTo>
                  <a:close/>
                </a:path>
              </a:pathLst>
            </a:custGeom>
            <a:solidFill>
              <a:srgbClr val="39312B"/>
            </a:solidFill>
          </p:spPr>
        </p:sp>
        <p:sp>
          <p:nvSpPr>
            <p:cNvPr id="4" name="TextBox 4"/>
            <p:cNvSpPr txBox="1"/>
            <p:nvPr/>
          </p:nvSpPr>
          <p:spPr>
            <a:xfrm>
              <a:off x="0" y="-28575"/>
              <a:ext cx="468871" cy="48451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499335" y="9050505"/>
            <a:ext cx="731115" cy="7311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02820" y="3420518"/>
            <a:ext cx="15529957" cy="6449586"/>
            <a:chOff x="0" y="0"/>
            <a:chExt cx="4090195" cy="1698657"/>
          </a:xfrm>
        </p:grpSpPr>
        <p:sp>
          <p:nvSpPr>
            <p:cNvPr id="9" name="Freeform 9"/>
            <p:cNvSpPr/>
            <p:nvPr/>
          </p:nvSpPr>
          <p:spPr>
            <a:xfrm>
              <a:off x="0" y="0"/>
              <a:ext cx="4090195" cy="1698657"/>
            </a:xfrm>
            <a:custGeom>
              <a:avLst/>
              <a:gdLst/>
              <a:ahLst/>
              <a:cxnLst/>
              <a:rect l="l" t="t" r="r" b="b"/>
              <a:pathLst>
                <a:path w="4090195" h="1698657">
                  <a:moveTo>
                    <a:pt x="9970" y="0"/>
                  </a:moveTo>
                  <a:lnTo>
                    <a:pt x="4080224" y="0"/>
                  </a:lnTo>
                  <a:cubicBezTo>
                    <a:pt x="4082869" y="0"/>
                    <a:pt x="4085405" y="1050"/>
                    <a:pt x="4087274" y="2920"/>
                  </a:cubicBezTo>
                  <a:cubicBezTo>
                    <a:pt x="4089144" y="4790"/>
                    <a:pt x="4090195" y="7326"/>
                    <a:pt x="4090195" y="9970"/>
                  </a:cubicBezTo>
                  <a:lnTo>
                    <a:pt x="4090195" y="1688686"/>
                  </a:lnTo>
                  <a:cubicBezTo>
                    <a:pt x="4090195" y="1691330"/>
                    <a:pt x="4089144" y="1693867"/>
                    <a:pt x="4087274" y="1695736"/>
                  </a:cubicBezTo>
                  <a:cubicBezTo>
                    <a:pt x="4085405" y="1697606"/>
                    <a:pt x="4082869" y="1698657"/>
                    <a:pt x="4080224" y="1698657"/>
                  </a:cubicBezTo>
                  <a:lnTo>
                    <a:pt x="9970" y="1698657"/>
                  </a:lnTo>
                  <a:cubicBezTo>
                    <a:pt x="7326" y="1698657"/>
                    <a:pt x="4790" y="1697606"/>
                    <a:pt x="2920" y="1695736"/>
                  </a:cubicBezTo>
                  <a:cubicBezTo>
                    <a:pt x="1050" y="1693867"/>
                    <a:pt x="0" y="1691330"/>
                    <a:pt x="0" y="1688686"/>
                  </a:cubicBezTo>
                  <a:lnTo>
                    <a:pt x="0" y="9970"/>
                  </a:lnTo>
                  <a:cubicBezTo>
                    <a:pt x="0" y="7326"/>
                    <a:pt x="1050" y="4790"/>
                    <a:pt x="2920" y="2920"/>
                  </a:cubicBezTo>
                  <a:cubicBezTo>
                    <a:pt x="4790" y="1050"/>
                    <a:pt x="7326" y="0"/>
                    <a:pt x="9970" y="0"/>
                  </a:cubicBezTo>
                  <a:close/>
                </a:path>
              </a:pathLst>
            </a:custGeom>
            <a:solidFill>
              <a:srgbClr val="39312B"/>
            </a:solidFill>
            <a:ln cap="sq">
              <a:noFill/>
              <a:prstDash val="solid"/>
              <a:miter/>
            </a:ln>
          </p:spPr>
        </p:sp>
        <p:sp>
          <p:nvSpPr>
            <p:cNvPr id="10" name="TextBox 10"/>
            <p:cNvSpPr txBox="1"/>
            <p:nvPr/>
          </p:nvSpPr>
          <p:spPr>
            <a:xfrm>
              <a:off x="0" y="-28575"/>
              <a:ext cx="4090195" cy="172723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02820" y="1952012"/>
            <a:ext cx="4723570" cy="1297056"/>
            <a:chOff x="0" y="0"/>
            <a:chExt cx="1244068" cy="341612"/>
          </a:xfrm>
        </p:grpSpPr>
        <p:sp>
          <p:nvSpPr>
            <p:cNvPr id="12" name="Freeform 12"/>
            <p:cNvSpPr/>
            <p:nvPr/>
          </p:nvSpPr>
          <p:spPr>
            <a:xfrm>
              <a:off x="0" y="0"/>
              <a:ext cx="1244068" cy="341612"/>
            </a:xfrm>
            <a:custGeom>
              <a:avLst/>
              <a:gdLst/>
              <a:ahLst/>
              <a:cxnLst/>
              <a:rect l="l" t="t" r="r" b="b"/>
              <a:pathLst>
                <a:path w="1244068" h="341612">
                  <a:moveTo>
                    <a:pt x="32780" y="0"/>
                  </a:moveTo>
                  <a:lnTo>
                    <a:pt x="1211288" y="0"/>
                  </a:lnTo>
                  <a:cubicBezTo>
                    <a:pt x="1219982" y="0"/>
                    <a:pt x="1228319" y="3454"/>
                    <a:pt x="1234467" y="9601"/>
                  </a:cubicBezTo>
                  <a:cubicBezTo>
                    <a:pt x="1240614" y="15748"/>
                    <a:pt x="1244068" y="24086"/>
                    <a:pt x="1244068" y="32780"/>
                  </a:cubicBezTo>
                  <a:lnTo>
                    <a:pt x="1244068" y="308832"/>
                  </a:lnTo>
                  <a:cubicBezTo>
                    <a:pt x="1244068" y="326935"/>
                    <a:pt x="1229392" y="341612"/>
                    <a:pt x="1211288" y="341612"/>
                  </a:cubicBezTo>
                  <a:lnTo>
                    <a:pt x="32780" y="341612"/>
                  </a:lnTo>
                  <a:cubicBezTo>
                    <a:pt x="14676" y="341612"/>
                    <a:pt x="0" y="326935"/>
                    <a:pt x="0" y="308832"/>
                  </a:cubicBezTo>
                  <a:lnTo>
                    <a:pt x="0" y="32780"/>
                  </a:lnTo>
                  <a:cubicBezTo>
                    <a:pt x="0" y="14676"/>
                    <a:pt x="14676" y="0"/>
                    <a:pt x="32780" y="0"/>
                  </a:cubicBezTo>
                  <a:close/>
                </a:path>
              </a:pathLst>
            </a:custGeom>
            <a:solidFill>
              <a:srgbClr val="000000">
                <a:alpha val="0"/>
              </a:srgbClr>
            </a:solidFill>
            <a:ln w="38100" cap="sq">
              <a:solidFill>
                <a:srgbClr val="39312B"/>
              </a:solidFill>
              <a:prstDash val="solid"/>
              <a:miter/>
            </a:ln>
          </p:spPr>
        </p:sp>
        <p:sp>
          <p:nvSpPr>
            <p:cNvPr id="13" name="TextBox 13"/>
            <p:cNvSpPr txBox="1"/>
            <p:nvPr/>
          </p:nvSpPr>
          <p:spPr>
            <a:xfrm>
              <a:off x="0" y="-28575"/>
              <a:ext cx="1244068" cy="370187"/>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259163" y="9251559"/>
            <a:ext cx="329008" cy="329008"/>
            <a:chOff x="0" y="0"/>
            <a:chExt cx="406400" cy="406400"/>
          </a:xfrm>
        </p:grpSpPr>
        <p:sp>
          <p:nvSpPr>
            <p:cNvPr id="15" name="Freeform 15"/>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6" name="TextBox 16"/>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0800000">
            <a:off x="16141615" y="9251559"/>
            <a:ext cx="329008" cy="329008"/>
            <a:chOff x="0" y="0"/>
            <a:chExt cx="406400" cy="406400"/>
          </a:xfrm>
        </p:grpSpPr>
        <p:sp>
          <p:nvSpPr>
            <p:cNvPr id="18" name="Freeform 18"/>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9" name="TextBox 19"/>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1555463" y="9030150"/>
            <a:ext cx="3657600" cy="1502941"/>
          </a:xfrm>
          <a:custGeom>
            <a:avLst/>
            <a:gdLst/>
            <a:ahLst/>
            <a:cxnLst/>
            <a:rect l="l" t="t" r="r" b="b"/>
            <a:pathLst>
              <a:path w="3657600" h="1502941">
                <a:moveTo>
                  <a:pt x="0" y="0"/>
                </a:moveTo>
                <a:lnTo>
                  <a:pt x="3657600" y="0"/>
                </a:lnTo>
                <a:lnTo>
                  <a:pt x="3657600" y="1502941"/>
                </a:lnTo>
                <a:lnTo>
                  <a:pt x="0" y="1502941"/>
                </a:lnTo>
                <a:lnTo>
                  <a:pt x="0"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21" name="TextBox 21"/>
          <p:cNvSpPr txBox="1"/>
          <p:nvPr/>
        </p:nvSpPr>
        <p:spPr>
          <a:xfrm>
            <a:off x="302820" y="-51922"/>
            <a:ext cx="17985180" cy="1556836"/>
          </a:xfrm>
          <a:prstGeom prst="rect">
            <a:avLst/>
          </a:prstGeom>
        </p:spPr>
        <p:txBody>
          <a:bodyPr lIns="0" tIns="0" rIns="0" bIns="0" rtlCol="0" anchor="t">
            <a:spAutoFit/>
          </a:bodyPr>
          <a:lstStyle/>
          <a:p>
            <a:pPr algn="ctr">
              <a:lnSpc>
                <a:spcPts val="13316"/>
              </a:lnSpc>
            </a:pPr>
            <a:r>
              <a:rPr lang="en-US" sz="9511" b="1" dirty="0">
                <a:solidFill>
                  <a:srgbClr val="EAE9C5"/>
                </a:solidFill>
                <a:latin typeface="Hagrid Ultra-Bold"/>
              </a:rPr>
              <a:t>DESKRIPSI APLIKASI</a:t>
            </a:r>
          </a:p>
        </p:txBody>
      </p:sp>
      <p:sp>
        <p:nvSpPr>
          <p:cNvPr id="22" name="TextBox 22"/>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02</a:t>
            </a:r>
          </a:p>
        </p:txBody>
      </p:sp>
      <p:sp>
        <p:nvSpPr>
          <p:cNvPr id="23" name="TextBox 23"/>
          <p:cNvSpPr txBox="1"/>
          <p:nvPr/>
        </p:nvSpPr>
        <p:spPr>
          <a:xfrm>
            <a:off x="216833" y="2419565"/>
            <a:ext cx="4809557" cy="409575"/>
          </a:xfrm>
          <a:prstGeom prst="rect">
            <a:avLst/>
          </a:prstGeom>
        </p:spPr>
        <p:txBody>
          <a:bodyPr lIns="0" tIns="0" rIns="0" bIns="0" rtlCol="0" anchor="t">
            <a:spAutoFit/>
          </a:bodyPr>
          <a:lstStyle/>
          <a:p>
            <a:pPr algn="ctr">
              <a:lnSpc>
                <a:spcPts val="3000"/>
              </a:lnSpc>
            </a:pPr>
            <a:r>
              <a:rPr lang="en-US" sz="3000">
                <a:solidFill>
                  <a:srgbClr val="39312B"/>
                </a:solidFill>
                <a:latin typeface="DM Sans"/>
              </a:rPr>
              <a:t>Ruang Lingkup Aplikasi</a:t>
            </a:r>
          </a:p>
        </p:txBody>
      </p:sp>
      <p:sp>
        <p:nvSpPr>
          <p:cNvPr id="24" name="TextBox 24"/>
          <p:cNvSpPr txBox="1"/>
          <p:nvPr/>
        </p:nvSpPr>
        <p:spPr>
          <a:xfrm>
            <a:off x="550479" y="3683036"/>
            <a:ext cx="15034640" cy="5857875"/>
          </a:xfrm>
          <a:prstGeom prst="rect">
            <a:avLst/>
          </a:prstGeom>
        </p:spPr>
        <p:txBody>
          <a:bodyPr lIns="0" tIns="0" rIns="0" bIns="0" rtlCol="0" anchor="t">
            <a:spAutoFit/>
          </a:bodyPr>
          <a:lstStyle/>
          <a:p>
            <a:pPr>
              <a:lnSpc>
                <a:spcPts val="4200"/>
              </a:lnSpc>
            </a:pPr>
            <a:r>
              <a:rPr lang="en-US" sz="3000" dirty="0" err="1">
                <a:solidFill>
                  <a:srgbClr val="EAE9C5"/>
                </a:solidFill>
                <a:latin typeface="DM Sans"/>
              </a:rPr>
              <a:t>Aplikasi</a:t>
            </a:r>
            <a:r>
              <a:rPr lang="en-US" sz="3000" dirty="0">
                <a:solidFill>
                  <a:srgbClr val="EAE9C5"/>
                </a:solidFill>
                <a:latin typeface="DM Sans"/>
              </a:rPr>
              <a:t> </a:t>
            </a:r>
            <a:r>
              <a:rPr lang="en-US" sz="3000" dirty="0" err="1">
                <a:solidFill>
                  <a:srgbClr val="EAE9C5"/>
                </a:solidFill>
                <a:latin typeface="DM Sans"/>
              </a:rPr>
              <a:t>ini</a:t>
            </a:r>
            <a:r>
              <a:rPr lang="en-US" sz="3000" dirty="0">
                <a:solidFill>
                  <a:srgbClr val="EAE9C5"/>
                </a:solidFill>
                <a:latin typeface="DM Sans"/>
              </a:rPr>
              <a:t> </a:t>
            </a:r>
            <a:r>
              <a:rPr lang="en-US" sz="3000" dirty="0" err="1">
                <a:solidFill>
                  <a:srgbClr val="EAE9C5"/>
                </a:solidFill>
                <a:latin typeface="DM Sans"/>
              </a:rPr>
              <a:t>adalah</a:t>
            </a:r>
            <a:r>
              <a:rPr lang="en-US" sz="3000" dirty="0">
                <a:solidFill>
                  <a:srgbClr val="EAE9C5"/>
                </a:solidFill>
                <a:latin typeface="DM Sans"/>
              </a:rPr>
              <a:t> </a:t>
            </a:r>
            <a:r>
              <a:rPr lang="en-US" sz="3000" dirty="0" err="1">
                <a:solidFill>
                  <a:srgbClr val="EAE9C5"/>
                </a:solidFill>
                <a:latin typeface="DM Sans"/>
              </a:rPr>
              <a:t>sistem</a:t>
            </a:r>
            <a:r>
              <a:rPr lang="en-US" sz="3000" dirty="0">
                <a:solidFill>
                  <a:srgbClr val="EAE9C5"/>
                </a:solidFill>
                <a:latin typeface="DM Sans"/>
              </a:rPr>
              <a:t> </a:t>
            </a:r>
            <a:r>
              <a:rPr lang="en-US" sz="3000" dirty="0" err="1">
                <a:solidFill>
                  <a:srgbClr val="EAE9C5"/>
                </a:solidFill>
                <a:latin typeface="DM Sans"/>
              </a:rPr>
              <a:t>manajemen</a:t>
            </a:r>
            <a:r>
              <a:rPr lang="en-US" sz="3000" dirty="0">
                <a:solidFill>
                  <a:srgbClr val="EAE9C5"/>
                </a:solidFill>
                <a:latin typeface="DM Sans"/>
              </a:rPr>
              <a:t> </a:t>
            </a:r>
            <a:r>
              <a:rPr lang="en-US" sz="3000" dirty="0" err="1">
                <a:solidFill>
                  <a:srgbClr val="EAE9C5"/>
                </a:solidFill>
                <a:latin typeface="DM Sans"/>
              </a:rPr>
              <a:t>antrian</a:t>
            </a:r>
            <a:r>
              <a:rPr lang="en-US" sz="3000" dirty="0">
                <a:solidFill>
                  <a:srgbClr val="EAE9C5"/>
                </a:solidFill>
                <a:latin typeface="DM Sans"/>
              </a:rPr>
              <a:t> </a:t>
            </a:r>
            <a:r>
              <a:rPr lang="en-US" sz="3000" dirty="0" err="1">
                <a:solidFill>
                  <a:srgbClr val="EAE9C5"/>
                </a:solidFill>
                <a:latin typeface="DM Sans"/>
              </a:rPr>
              <a:t>untuk</a:t>
            </a:r>
            <a:r>
              <a:rPr lang="en-US" sz="3000" dirty="0">
                <a:solidFill>
                  <a:srgbClr val="EAE9C5"/>
                </a:solidFill>
                <a:latin typeface="DM Sans"/>
              </a:rPr>
              <a:t> </a:t>
            </a:r>
            <a:r>
              <a:rPr lang="en-US" sz="3000" dirty="0" err="1">
                <a:solidFill>
                  <a:srgbClr val="EAE9C5"/>
                </a:solidFill>
                <a:latin typeface="DM Sans"/>
              </a:rPr>
              <a:t>wirausahawan</a:t>
            </a:r>
            <a:r>
              <a:rPr lang="en-US" sz="3000" dirty="0">
                <a:solidFill>
                  <a:srgbClr val="EAE9C5"/>
                </a:solidFill>
                <a:latin typeface="DM Sans"/>
              </a:rPr>
              <a:t> </a:t>
            </a:r>
            <a:r>
              <a:rPr lang="en-US" sz="3000" dirty="0" err="1">
                <a:solidFill>
                  <a:srgbClr val="EAE9C5"/>
                </a:solidFill>
                <a:latin typeface="DM Sans"/>
              </a:rPr>
              <a:t>dengan</a:t>
            </a:r>
            <a:r>
              <a:rPr lang="en-US" sz="3000" dirty="0">
                <a:solidFill>
                  <a:srgbClr val="EAE9C5"/>
                </a:solidFill>
                <a:latin typeface="DM Sans"/>
              </a:rPr>
              <a:t> </a:t>
            </a:r>
            <a:r>
              <a:rPr lang="en-US" sz="3000" dirty="0" err="1">
                <a:solidFill>
                  <a:srgbClr val="EAE9C5"/>
                </a:solidFill>
                <a:latin typeface="DM Sans"/>
              </a:rPr>
              <a:t>konsep</a:t>
            </a:r>
            <a:r>
              <a:rPr lang="en-US" sz="3000" dirty="0">
                <a:solidFill>
                  <a:srgbClr val="EAE9C5"/>
                </a:solidFill>
                <a:latin typeface="DM Sans"/>
              </a:rPr>
              <a:t> OOP (Object-Oriented Programming) </a:t>
            </a:r>
            <a:r>
              <a:rPr lang="en-US" sz="3000" dirty="0" err="1">
                <a:solidFill>
                  <a:srgbClr val="EAE9C5"/>
                </a:solidFill>
                <a:latin typeface="DM Sans"/>
              </a:rPr>
              <a:t>berbasis</a:t>
            </a:r>
            <a:r>
              <a:rPr lang="en-US" sz="3000" dirty="0">
                <a:solidFill>
                  <a:srgbClr val="EAE9C5"/>
                </a:solidFill>
                <a:latin typeface="DM Sans"/>
              </a:rPr>
              <a:t> Java. </a:t>
            </a:r>
            <a:r>
              <a:rPr lang="en-US" sz="3000" dirty="0" err="1">
                <a:solidFill>
                  <a:srgbClr val="EAE9C5"/>
                </a:solidFill>
                <a:latin typeface="DM Sans"/>
              </a:rPr>
              <a:t>Ruang</a:t>
            </a:r>
            <a:r>
              <a:rPr lang="en-US" sz="3000" dirty="0">
                <a:solidFill>
                  <a:srgbClr val="EAE9C5"/>
                </a:solidFill>
                <a:latin typeface="DM Sans"/>
              </a:rPr>
              <a:t> </a:t>
            </a:r>
            <a:r>
              <a:rPr lang="en-US" sz="3000" dirty="0" err="1">
                <a:solidFill>
                  <a:srgbClr val="EAE9C5"/>
                </a:solidFill>
                <a:latin typeface="DM Sans"/>
              </a:rPr>
              <a:t>lingkupnya</a:t>
            </a:r>
            <a:r>
              <a:rPr lang="en-US" sz="3000" dirty="0">
                <a:solidFill>
                  <a:srgbClr val="EAE9C5"/>
                </a:solidFill>
                <a:latin typeface="DM Sans"/>
              </a:rPr>
              <a:t> :</a:t>
            </a:r>
          </a:p>
          <a:p>
            <a:pPr marL="647700" lvl="1" indent="-323850">
              <a:lnSpc>
                <a:spcPts val="4200"/>
              </a:lnSpc>
              <a:buFont typeface="Arial"/>
              <a:buChar char="•"/>
            </a:pPr>
            <a:r>
              <a:rPr lang="en-US" sz="3000" dirty="0" err="1">
                <a:solidFill>
                  <a:srgbClr val="EAE9C5"/>
                </a:solidFill>
                <a:latin typeface="DM Sans"/>
              </a:rPr>
              <a:t>Manajemen</a:t>
            </a:r>
            <a:r>
              <a:rPr lang="en-US" sz="3000" dirty="0">
                <a:solidFill>
                  <a:srgbClr val="EAE9C5"/>
                </a:solidFill>
                <a:latin typeface="DM Sans"/>
              </a:rPr>
              <a:t> </a:t>
            </a:r>
            <a:r>
              <a:rPr lang="en-US" sz="3000" dirty="0" err="1">
                <a:solidFill>
                  <a:srgbClr val="EAE9C5"/>
                </a:solidFill>
                <a:latin typeface="DM Sans"/>
              </a:rPr>
              <a:t>Antrian</a:t>
            </a:r>
            <a:r>
              <a:rPr lang="en-US" sz="3000" dirty="0">
                <a:solidFill>
                  <a:srgbClr val="EAE9C5"/>
                </a:solidFill>
                <a:latin typeface="DM Sans"/>
              </a:rPr>
              <a:t>: </a:t>
            </a:r>
            <a:r>
              <a:rPr lang="en-US" sz="3000" dirty="0" err="1">
                <a:solidFill>
                  <a:srgbClr val="EAE9C5"/>
                </a:solidFill>
                <a:latin typeface="DM Sans"/>
              </a:rPr>
              <a:t>Aplikasi</a:t>
            </a:r>
            <a:r>
              <a:rPr lang="en-US" sz="3000" dirty="0">
                <a:solidFill>
                  <a:srgbClr val="EAE9C5"/>
                </a:solidFill>
                <a:latin typeface="DM Sans"/>
              </a:rPr>
              <a:t> </a:t>
            </a:r>
            <a:r>
              <a:rPr lang="en-US" sz="3000" dirty="0" err="1">
                <a:solidFill>
                  <a:srgbClr val="EAE9C5"/>
                </a:solidFill>
                <a:latin typeface="DM Sans"/>
              </a:rPr>
              <a:t>ini</a:t>
            </a:r>
            <a:r>
              <a:rPr lang="en-US" sz="3000" dirty="0">
                <a:solidFill>
                  <a:srgbClr val="EAE9C5"/>
                </a:solidFill>
                <a:latin typeface="DM Sans"/>
              </a:rPr>
              <a:t> </a:t>
            </a:r>
            <a:r>
              <a:rPr lang="en-US" sz="3000" dirty="0" err="1">
                <a:solidFill>
                  <a:srgbClr val="EAE9C5"/>
                </a:solidFill>
                <a:latin typeface="DM Sans"/>
              </a:rPr>
              <a:t>mencatat</a:t>
            </a:r>
            <a:r>
              <a:rPr lang="en-US" sz="3000" dirty="0">
                <a:solidFill>
                  <a:srgbClr val="EAE9C5"/>
                </a:solidFill>
                <a:latin typeface="DM Sans"/>
              </a:rPr>
              <a:t> </a:t>
            </a:r>
            <a:r>
              <a:rPr lang="en-US" sz="3000" dirty="0" err="1">
                <a:solidFill>
                  <a:srgbClr val="EAE9C5"/>
                </a:solidFill>
                <a:latin typeface="DM Sans"/>
              </a:rPr>
              <a:t>antrian</a:t>
            </a:r>
            <a:r>
              <a:rPr lang="en-US" sz="3000" dirty="0">
                <a:solidFill>
                  <a:srgbClr val="EAE9C5"/>
                </a:solidFill>
                <a:latin typeface="DM Sans"/>
              </a:rPr>
              <a:t> </a:t>
            </a:r>
            <a:r>
              <a:rPr lang="en-US" sz="3000" dirty="0" err="1">
                <a:solidFill>
                  <a:srgbClr val="EAE9C5"/>
                </a:solidFill>
                <a:latin typeface="DM Sans"/>
              </a:rPr>
              <a:t>pelanggan</a:t>
            </a:r>
            <a:r>
              <a:rPr lang="en-US" sz="3000" dirty="0">
                <a:solidFill>
                  <a:srgbClr val="EAE9C5"/>
                </a:solidFill>
                <a:latin typeface="DM Sans"/>
              </a:rPr>
              <a:t> </a:t>
            </a:r>
            <a:r>
              <a:rPr lang="en-US" sz="3000" dirty="0" err="1">
                <a:solidFill>
                  <a:srgbClr val="EAE9C5"/>
                </a:solidFill>
                <a:latin typeface="DM Sans"/>
              </a:rPr>
              <a:t>secara</a:t>
            </a:r>
            <a:r>
              <a:rPr lang="en-US" sz="3000" dirty="0">
                <a:solidFill>
                  <a:srgbClr val="EAE9C5"/>
                </a:solidFill>
                <a:latin typeface="DM Sans"/>
              </a:rPr>
              <a:t> real-time. </a:t>
            </a:r>
            <a:r>
              <a:rPr lang="en-US" sz="3000" dirty="0" err="1">
                <a:solidFill>
                  <a:srgbClr val="EAE9C5"/>
                </a:solidFill>
                <a:latin typeface="DM Sans"/>
              </a:rPr>
              <a:t>Pelanggan</a:t>
            </a:r>
            <a:r>
              <a:rPr lang="en-US" sz="3000" dirty="0">
                <a:solidFill>
                  <a:srgbClr val="EAE9C5"/>
                </a:solidFill>
                <a:latin typeface="DM Sans"/>
              </a:rPr>
              <a:t> </a:t>
            </a:r>
            <a:r>
              <a:rPr lang="en-US" sz="3000" dirty="0" err="1">
                <a:solidFill>
                  <a:srgbClr val="EAE9C5"/>
                </a:solidFill>
                <a:latin typeface="DM Sans"/>
              </a:rPr>
              <a:t>dapat</a:t>
            </a:r>
            <a:r>
              <a:rPr lang="en-US" sz="3000" dirty="0">
                <a:solidFill>
                  <a:srgbClr val="EAE9C5"/>
                </a:solidFill>
                <a:latin typeface="DM Sans"/>
              </a:rPr>
              <a:t> </a:t>
            </a:r>
            <a:r>
              <a:rPr lang="en-US" sz="3000" dirty="0" err="1">
                <a:solidFill>
                  <a:srgbClr val="EAE9C5"/>
                </a:solidFill>
                <a:latin typeface="DM Sans"/>
              </a:rPr>
              <a:t>mengambil</a:t>
            </a:r>
            <a:r>
              <a:rPr lang="en-US" sz="3000" dirty="0">
                <a:solidFill>
                  <a:srgbClr val="EAE9C5"/>
                </a:solidFill>
                <a:latin typeface="DM Sans"/>
              </a:rPr>
              <a:t> </a:t>
            </a:r>
            <a:r>
              <a:rPr lang="en-US" sz="3000" dirty="0" err="1">
                <a:solidFill>
                  <a:srgbClr val="EAE9C5"/>
                </a:solidFill>
                <a:latin typeface="DM Sans"/>
              </a:rPr>
              <a:t>nomor</a:t>
            </a:r>
            <a:r>
              <a:rPr lang="en-US" sz="3000" dirty="0">
                <a:solidFill>
                  <a:srgbClr val="EAE9C5"/>
                </a:solidFill>
                <a:latin typeface="DM Sans"/>
              </a:rPr>
              <a:t> </a:t>
            </a:r>
            <a:r>
              <a:rPr lang="en-US" sz="3000" dirty="0" err="1">
                <a:solidFill>
                  <a:srgbClr val="EAE9C5"/>
                </a:solidFill>
                <a:latin typeface="DM Sans"/>
              </a:rPr>
              <a:t>antrian</a:t>
            </a:r>
            <a:r>
              <a:rPr lang="en-US" sz="3000" dirty="0">
                <a:solidFill>
                  <a:srgbClr val="EAE9C5"/>
                </a:solidFill>
                <a:latin typeface="DM Sans"/>
              </a:rPr>
              <a:t> </a:t>
            </a:r>
            <a:r>
              <a:rPr lang="en-US" sz="3000" dirty="0" err="1">
                <a:solidFill>
                  <a:srgbClr val="EAE9C5"/>
                </a:solidFill>
                <a:latin typeface="DM Sans"/>
              </a:rPr>
              <a:t>dan</a:t>
            </a:r>
            <a:r>
              <a:rPr lang="en-US" sz="3000" dirty="0">
                <a:solidFill>
                  <a:srgbClr val="EAE9C5"/>
                </a:solidFill>
                <a:latin typeface="DM Sans"/>
              </a:rPr>
              <a:t> </a:t>
            </a:r>
            <a:r>
              <a:rPr lang="en-US" sz="3000" dirty="0" err="1">
                <a:solidFill>
                  <a:srgbClr val="EAE9C5"/>
                </a:solidFill>
                <a:latin typeface="DM Sans"/>
              </a:rPr>
              <a:t>sistem</a:t>
            </a:r>
            <a:r>
              <a:rPr lang="en-US" sz="3000" dirty="0">
                <a:solidFill>
                  <a:srgbClr val="EAE9C5"/>
                </a:solidFill>
                <a:latin typeface="DM Sans"/>
              </a:rPr>
              <a:t> </a:t>
            </a:r>
            <a:r>
              <a:rPr lang="en-US" sz="3000" dirty="0" err="1">
                <a:solidFill>
                  <a:srgbClr val="EAE9C5"/>
                </a:solidFill>
                <a:latin typeface="DM Sans"/>
              </a:rPr>
              <a:t>akan</a:t>
            </a:r>
            <a:r>
              <a:rPr lang="en-US" sz="3000" dirty="0">
                <a:solidFill>
                  <a:srgbClr val="EAE9C5"/>
                </a:solidFill>
                <a:latin typeface="DM Sans"/>
              </a:rPr>
              <a:t> </a:t>
            </a:r>
            <a:r>
              <a:rPr lang="en-US" sz="3000" dirty="0" err="1">
                <a:solidFill>
                  <a:srgbClr val="EAE9C5"/>
                </a:solidFill>
                <a:latin typeface="DM Sans"/>
              </a:rPr>
              <a:t>memanggil</a:t>
            </a:r>
            <a:r>
              <a:rPr lang="en-US" sz="3000" dirty="0">
                <a:solidFill>
                  <a:srgbClr val="EAE9C5"/>
                </a:solidFill>
                <a:latin typeface="DM Sans"/>
              </a:rPr>
              <a:t> </a:t>
            </a:r>
            <a:r>
              <a:rPr lang="en-US" sz="3000" dirty="0" err="1">
                <a:solidFill>
                  <a:srgbClr val="EAE9C5"/>
                </a:solidFill>
                <a:latin typeface="DM Sans"/>
              </a:rPr>
              <a:t>nomor</a:t>
            </a:r>
            <a:r>
              <a:rPr lang="en-US" sz="3000" dirty="0">
                <a:solidFill>
                  <a:srgbClr val="EAE9C5"/>
                </a:solidFill>
                <a:latin typeface="DM Sans"/>
              </a:rPr>
              <a:t> </a:t>
            </a:r>
            <a:r>
              <a:rPr lang="en-US" sz="3000" dirty="0" err="1">
                <a:solidFill>
                  <a:srgbClr val="EAE9C5"/>
                </a:solidFill>
                <a:latin typeface="DM Sans"/>
              </a:rPr>
              <a:t>antrian</a:t>
            </a:r>
            <a:r>
              <a:rPr lang="en-US" sz="3000" dirty="0">
                <a:solidFill>
                  <a:srgbClr val="EAE9C5"/>
                </a:solidFill>
                <a:latin typeface="DM Sans"/>
              </a:rPr>
              <a:t> </a:t>
            </a:r>
            <a:r>
              <a:rPr lang="en-US" sz="3000" dirty="0" err="1">
                <a:solidFill>
                  <a:srgbClr val="EAE9C5"/>
                </a:solidFill>
                <a:latin typeface="DM Sans"/>
              </a:rPr>
              <a:t>secara</a:t>
            </a:r>
            <a:r>
              <a:rPr lang="en-US" sz="3000" dirty="0">
                <a:solidFill>
                  <a:srgbClr val="EAE9C5"/>
                </a:solidFill>
                <a:latin typeface="DM Sans"/>
              </a:rPr>
              <a:t> </a:t>
            </a:r>
            <a:r>
              <a:rPr lang="en-US" sz="3000" dirty="0" err="1">
                <a:solidFill>
                  <a:srgbClr val="EAE9C5"/>
                </a:solidFill>
                <a:latin typeface="DM Sans"/>
              </a:rPr>
              <a:t>berurutan</a:t>
            </a:r>
            <a:r>
              <a:rPr lang="en-US" sz="3000" dirty="0">
                <a:solidFill>
                  <a:srgbClr val="EAE9C5"/>
                </a:solidFill>
                <a:latin typeface="DM Sans"/>
              </a:rPr>
              <a:t>.</a:t>
            </a:r>
          </a:p>
          <a:p>
            <a:pPr marL="647700" lvl="1" indent="-323850">
              <a:lnSpc>
                <a:spcPts val="4200"/>
              </a:lnSpc>
              <a:buFont typeface="Arial"/>
              <a:buChar char="•"/>
            </a:pPr>
            <a:r>
              <a:rPr lang="en-US" sz="3000" dirty="0" err="1">
                <a:solidFill>
                  <a:srgbClr val="EAE9C5"/>
                </a:solidFill>
                <a:latin typeface="DM Sans"/>
              </a:rPr>
              <a:t>Autentikasi</a:t>
            </a:r>
            <a:r>
              <a:rPr lang="en-US" sz="3000" dirty="0">
                <a:solidFill>
                  <a:srgbClr val="EAE9C5"/>
                </a:solidFill>
                <a:latin typeface="DM Sans"/>
              </a:rPr>
              <a:t> </a:t>
            </a:r>
            <a:r>
              <a:rPr lang="en-US" sz="3000" dirty="0" err="1">
                <a:solidFill>
                  <a:srgbClr val="EAE9C5"/>
                </a:solidFill>
                <a:latin typeface="DM Sans"/>
              </a:rPr>
              <a:t>Pengguna</a:t>
            </a:r>
            <a:r>
              <a:rPr lang="en-US" sz="3000" dirty="0">
                <a:solidFill>
                  <a:srgbClr val="EAE9C5"/>
                </a:solidFill>
                <a:latin typeface="DM Sans"/>
              </a:rPr>
              <a:t>: </a:t>
            </a:r>
            <a:r>
              <a:rPr lang="en-US" sz="3000" dirty="0" err="1">
                <a:solidFill>
                  <a:srgbClr val="EAE9C5"/>
                </a:solidFill>
                <a:latin typeface="DM Sans"/>
              </a:rPr>
              <a:t>Sistem</a:t>
            </a:r>
            <a:r>
              <a:rPr lang="en-US" sz="3000" dirty="0">
                <a:solidFill>
                  <a:srgbClr val="EAE9C5"/>
                </a:solidFill>
                <a:latin typeface="DM Sans"/>
              </a:rPr>
              <a:t> </a:t>
            </a:r>
            <a:r>
              <a:rPr lang="en-US" sz="3000" dirty="0" err="1">
                <a:solidFill>
                  <a:srgbClr val="EAE9C5"/>
                </a:solidFill>
                <a:latin typeface="DM Sans"/>
              </a:rPr>
              <a:t>ini</a:t>
            </a:r>
            <a:r>
              <a:rPr lang="en-US" sz="3000" dirty="0">
                <a:solidFill>
                  <a:srgbClr val="EAE9C5"/>
                </a:solidFill>
                <a:latin typeface="DM Sans"/>
              </a:rPr>
              <a:t> </a:t>
            </a:r>
            <a:r>
              <a:rPr lang="en-US" sz="3000" dirty="0" err="1">
                <a:solidFill>
                  <a:srgbClr val="EAE9C5"/>
                </a:solidFill>
                <a:latin typeface="DM Sans"/>
              </a:rPr>
              <a:t>memiliki</a:t>
            </a:r>
            <a:r>
              <a:rPr lang="en-US" sz="3000" dirty="0">
                <a:solidFill>
                  <a:srgbClr val="EAE9C5"/>
                </a:solidFill>
                <a:latin typeface="DM Sans"/>
              </a:rPr>
              <a:t> </a:t>
            </a:r>
            <a:r>
              <a:rPr lang="en-US" sz="3000" dirty="0" err="1">
                <a:solidFill>
                  <a:srgbClr val="EAE9C5"/>
                </a:solidFill>
                <a:latin typeface="DM Sans"/>
              </a:rPr>
              <a:t>fitur</a:t>
            </a:r>
            <a:r>
              <a:rPr lang="en-US" sz="3000" dirty="0">
                <a:solidFill>
                  <a:srgbClr val="EAE9C5"/>
                </a:solidFill>
                <a:latin typeface="DM Sans"/>
              </a:rPr>
              <a:t> login yang </a:t>
            </a:r>
            <a:r>
              <a:rPr lang="en-US" sz="3000" dirty="0" err="1">
                <a:solidFill>
                  <a:srgbClr val="EAE9C5"/>
                </a:solidFill>
                <a:latin typeface="DM Sans"/>
              </a:rPr>
              <a:t>memerlukan</a:t>
            </a:r>
            <a:r>
              <a:rPr lang="en-US" sz="3000" dirty="0">
                <a:solidFill>
                  <a:srgbClr val="EAE9C5"/>
                </a:solidFill>
                <a:latin typeface="DM Sans"/>
              </a:rPr>
              <a:t> username </a:t>
            </a:r>
            <a:r>
              <a:rPr lang="en-US" sz="3000" dirty="0" err="1">
                <a:solidFill>
                  <a:srgbClr val="EAE9C5"/>
                </a:solidFill>
                <a:latin typeface="DM Sans"/>
              </a:rPr>
              <a:t>dan</a:t>
            </a:r>
            <a:r>
              <a:rPr lang="en-US" sz="3000" dirty="0">
                <a:solidFill>
                  <a:srgbClr val="EAE9C5"/>
                </a:solidFill>
                <a:latin typeface="DM Sans"/>
              </a:rPr>
              <a:t> password. </a:t>
            </a:r>
            <a:r>
              <a:rPr lang="en-US" sz="3000" dirty="0" err="1">
                <a:solidFill>
                  <a:srgbClr val="EAE9C5"/>
                </a:solidFill>
                <a:latin typeface="DM Sans"/>
              </a:rPr>
              <a:t>Hanya</a:t>
            </a:r>
            <a:r>
              <a:rPr lang="en-US" sz="3000" dirty="0">
                <a:solidFill>
                  <a:srgbClr val="EAE9C5"/>
                </a:solidFill>
                <a:latin typeface="DM Sans"/>
              </a:rPr>
              <a:t> </a:t>
            </a:r>
            <a:r>
              <a:rPr lang="en-US" sz="3000" dirty="0" err="1">
                <a:solidFill>
                  <a:srgbClr val="EAE9C5"/>
                </a:solidFill>
                <a:latin typeface="DM Sans"/>
              </a:rPr>
              <a:t>pengguna</a:t>
            </a:r>
            <a:r>
              <a:rPr lang="en-US" sz="3000" dirty="0">
                <a:solidFill>
                  <a:srgbClr val="EAE9C5"/>
                </a:solidFill>
                <a:latin typeface="DM Sans"/>
              </a:rPr>
              <a:t> yang </a:t>
            </a:r>
            <a:r>
              <a:rPr lang="en-US" sz="3000" dirty="0" err="1">
                <a:solidFill>
                  <a:srgbClr val="EAE9C5"/>
                </a:solidFill>
                <a:latin typeface="DM Sans"/>
              </a:rPr>
              <a:t>telah</a:t>
            </a:r>
            <a:r>
              <a:rPr lang="en-US" sz="3000" dirty="0">
                <a:solidFill>
                  <a:srgbClr val="EAE9C5"/>
                </a:solidFill>
                <a:latin typeface="DM Sans"/>
              </a:rPr>
              <a:t> </a:t>
            </a:r>
            <a:r>
              <a:rPr lang="en-US" sz="3000" dirty="0" err="1">
                <a:solidFill>
                  <a:srgbClr val="EAE9C5"/>
                </a:solidFill>
                <a:latin typeface="DM Sans"/>
              </a:rPr>
              <a:t>terdaftar</a:t>
            </a:r>
            <a:r>
              <a:rPr lang="en-US" sz="3000" dirty="0">
                <a:solidFill>
                  <a:srgbClr val="EAE9C5"/>
                </a:solidFill>
                <a:latin typeface="DM Sans"/>
              </a:rPr>
              <a:t> </a:t>
            </a:r>
            <a:r>
              <a:rPr lang="en-US" sz="3000" dirty="0" err="1">
                <a:solidFill>
                  <a:srgbClr val="EAE9C5"/>
                </a:solidFill>
                <a:latin typeface="DM Sans"/>
              </a:rPr>
              <a:t>dan</a:t>
            </a:r>
            <a:r>
              <a:rPr lang="en-US" sz="3000" dirty="0">
                <a:solidFill>
                  <a:srgbClr val="EAE9C5"/>
                </a:solidFill>
                <a:latin typeface="DM Sans"/>
              </a:rPr>
              <a:t> </a:t>
            </a:r>
            <a:r>
              <a:rPr lang="en-US" sz="3000" dirty="0" err="1">
                <a:solidFill>
                  <a:srgbClr val="EAE9C5"/>
                </a:solidFill>
                <a:latin typeface="DM Sans"/>
              </a:rPr>
              <a:t>memasukkan</a:t>
            </a:r>
            <a:r>
              <a:rPr lang="en-US" sz="3000" dirty="0">
                <a:solidFill>
                  <a:srgbClr val="EAE9C5"/>
                </a:solidFill>
                <a:latin typeface="DM Sans"/>
              </a:rPr>
              <a:t> </a:t>
            </a:r>
            <a:r>
              <a:rPr lang="en-US" sz="3000" dirty="0" err="1">
                <a:solidFill>
                  <a:srgbClr val="EAE9C5"/>
                </a:solidFill>
                <a:latin typeface="DM Sans"/>
              </a:rPr>
              <a:t>informasi</a:t>
            </a:r>
            <a:r>
              <a:rPr lang="en-US" sz="3000" dirty="0">
                <a:solidFill>
                  <a:srgbClr val="EAE9C5"/>
                </a:solidFill>
                <a:latin typeface="DM Sans"/>
              </a:rPr>
              <a:t> login yang </a:t>
            </a:r>
            <a:r>
              <a:rPr lang="en-US" sz="3000" dirty="0" err="1">
                <a:solidFill>
                  <a:srgbClr val="EAE9C5"/>
                </a:solidFill>
                <a:latin typeface="DM Sans"/>
              </a:rPr>
              <a:t>benar</a:t>
            </a:r>
            <a:r>
              <a:rPr lang="en-US" sz="3000" dirty="0">
                <a:solidFill>
                  <a:srgbClr val="EAE9C5"/>
                </a:solidFill>
                <a:latin typeface="DM Sans"/>
              </a:rPr>
              <a:t> yang </a:t>
            </a:r>
            <a:r>
              <a:rPr lang="en-US" sz="3000" dirty="0" err="1">
                <a:solidFill>
                  <a:srgbClr val="EAE9C5"/>
                </a:solidFill>
                <a:latin typeface="DM Sans"/>
              </a:rPr>
              <a:t>dapat</a:t>
            </a:r>
            <a:r>
              <a:rPr lang="en-US" sz="3000" dirty="0">
                <a:solidFill>
                  <a:srgbClr val="EAE9C5"/>
                </a:solidFill>
                <a:latin typeface="DM Sans"/>
              </a:rPr>
              <a:t> </a:t>
            </a:r>
            <a:r>
              <a:rPr lang="en-US" sz="3000" dirty="0" err="1">
                <a:solidFill>
                  <a:srgbClr val="EAE9C5"/>
                </a:solidFill>
                <a:latin typeface="DM Sans"/>
              </a:rPr>
              <a:t>mengakses</a:t>
            </a:r>
            <a:r>
              <a:rPr lang="en-US" sz="3000" dirty="0">
                <a:solidFill>
                  <a:srgbClr val="EAE9C5"/>
                </a:solidFill>
                <a:latin typeface="DM Sans"/>
              </a:rPr>
              <a:t> </a:t>
            </a:r>
            <a:r>
              <a:rPr lang="en-US" sz="3000" dirty="0" err="1">
                <a:solidFill>
                  <a:srgbClr val="EAE9C5"/>
                </a:solidFill>
                <a:latin typeface="DM Sans"/>
              </a:rPr>
              <a:t>sistem</a:t>
            </a:r>
            <a:r>
              <a:rPr lang="en-US" sz="3000" dirty="0">
                <a:solidFill>
                  <a:srgbClr val="EAE9C5"/>
                </a:solidFill>
                <a:latin typeface="DM Sans"/>
              </a:rPr>
              <a:t>.</a:t>
            </a:r>
          </a:p>
          <a:p>
            <a:pPr marL="647700" lvl="1" indent="-323850" algn="l">
              <a:lnSpc>
                <a:spcPts val="4200"/>
              </a:lnSpc>
              <a:buFont typeface="Arial"/>
              <a:buChar char="•"/>
            </a:pPr>
            <a:r>
              <a:rPr lang="en-US" sz="3000" dirty="0" err="1">
                <a:solidFill>
                  <a:srgbClr val="EAE9C5"/>
                </a:solidFill>
                <a:latin typeface="DM Sans"/>
              </a:rPr>
              <a:t>Manajemen</a:t>
            </a:r>
            <a:r>
              <a:rPr lang="en-US" sz="3000" dirty="0">
                <a:solidFill>
                  <a:srgbClr val="EAE9C5"/>
                </a:solidFill>
                <a:latin typeface="DM Sans"/>
              </a:rPr>
              <a:t> Data </a:t>
            </a:r>
            <a:r>
              <a:rPr lang="en-US" sz="3000" dirty="0" err="1">
                <a:solidFill>
                  <a:srgbClr val="EAE9C5"/>
                </a:solidFill>
                <a:latin typeface="DM Sans"/>
              </a:rPr>
              <a:t>Barang</a:t>
            </a:r>
            <a:r>
              <a:rPr lang="en-US" sz="3000" dirty="0">
                <a:solidFill>
                  <a:srgbClr val="EAE9C5"/>
                </a:solidFill>
                <a:latin typeface="DM Sans"/>
              </a:rPr>
              <a:t>: </a:t>
            </a:r>
            <a:r>
              <a:rPr lang="en-US" sz="3000" dirty="0" err="1">
                <a:solidFill>
                  <a:srgbClr val="EAE9C5"/>
                </a:solidFill>
                <a:latin typeface="DM Sans"/>
              </a:rPr>
              <a:t>Sistem</a:t>
            </a:r>
            <a:r>
              <a:rPr lang="en-US" sz="3000" dirty="0">
                <a:solidFill>
                  <a:srgbClr val="EAE9C5"/>
                </a:solidFill>
                <a:latin typeface="DM Sans"/>
              </a:rPr>
              <a:t> </a:t>
            </a:r>
            <a:r>
              <a:rPr lang="en-US" sz="3000" dirty="0" err="1">
                <a:solidFill>
                  <a:srgbClr val="EAE9C5"/>
                </a:solidFill>
                <a:latin typeface="DM Sans"/>
              </a:rPr>
              <a:t>ini</a:t>
            </a:r>
            <a:r>
              <a:rPr lang="en-US" sz="3000" dirty="0">
                <a:solidFill>
                  <a:srgbClr val="EAE9C5"/>
                </a:solidFill>
                <a:latin typeface="DM Sans"/>
              </a:rPr>
              <a:t> </a:t>
            </a:r>
            <a:r>
              <a:rPr lang="en-US" sz="3000" dirty="0" err="1">
                <a:solidFill>
                  <a:srgbClr val="EAE9C5"/>
                </a:solidFill>
                <a:latin typeface="DM Sans"/>
              </a:rPr>
              <a:t>juga</a:t>
            </a:r>
            <a:r>
              <a:rPr lang="en-US" sz="3000" dirty="0">
                <a:solidFill>
                  <a:srgbClr val="EAE9C5"/>
                </a:solidFill>
                <a:latin typeface="DM Sans"/>
              </a:rPr>
              <a:t> </a:t>
            </a:r>
            <a:r>
              <a:rPr lang="en-US" sz="3000" dirty="0" err="1">
                <a:solidFill>
                  <a:srgbClr val="EAE9C5"/>
                </a:solidFill>
                <a:latin typeface="DM Sans"/>
              </a:rPr>
              <a:t>mencakup</a:t>
            </a:r>
            <a:r>
              <a:rPr lang="en-US" sz="3000" dirty="0">
                <a:solidFill>
                  <a:srgbClr val="EAE9C5"/>
                </a:solidFill>
                <a:latin typeface="DM Sans"/>
              </a:rPr>
              <a:t> </a:t>
            </a:r>
            <a:r>
              <a:rPr lang="en-US" sz="3000" dirty="0" err="1">
                <a:solidFill>
                  <a:srgbClr val="EAE9C5"/>
                </a:solidFill>
                <a:latin typeface="DM Sans"/>
              </a:rPr>
              <a:t>manajemen</a:t>
            </a:r>
            <a:r>
              <a:rPr lang="en-US" sz="3000" dirty="0">
                <a:solidFill>
                  <a:srgbClr val="EAE9C5"/>
                </a:solidFill>
                <a:latin typeface="DM Sans"/>
              </a:rPr>
              <a:t> data </a:t>
            </a:r>
            <a:r>
              <a:rPr lang="en-US" sz="3000" dirty="0" err="1">
                <a:solidFill>
                  <a:srgbClr val="EAE9C5"/>
                </a:solidFill>
                <a:latin typeface="DM Sans"/>
              </a:rPr>
              <a:t>barang</a:t>
            </a:r>
            <a:r>
              <a:rPr lang="en-US" sz="3000" dirty="0">
                <a:solidFill>
                  <a:srgbClr val="EAE9C5"/>
                </a:solidFill>
                <a:latin typeface="DM Sans"/>
              </a:rPr>
              <a:t>. </a:t>
            </a:r>
            <a:r>
              <a:rPr lang="en-US" sz="3000" dirty="0" err="1">
                <a:solidFill>
                  <a:srgbClr val="EAE9C5"/>
                </a:solidFill>
                <a:latin typeface="DM Sans"/>
              </a:rPr>
              <a:t>Pengguna</a:t>
            </a:r>
            <a:r>
              <a:rPr lang="en-US" sz="3000" dirty="0">
                <a:solidFill>
                  <a:srgbClr val="EAE9C5"/>
                </a:solidFill>
                <a:latin typeface="DM Sans"/>
              </a:rPr>
              <a:t> </a:t>
            </a:r>
            <a:r>
              <a:rPr lang="en-US" sz="3000" dirty="0" err="1">
                <a:solidFill>
                  <a:srgbClr val="EAE9C5"/>
                </a:solidFill>
                <a:latin typeface="DM Sans"/>
              </a:rPr>
              <a:t>dapat</a:t>
            </a:r>
            <a:r>
              <a:rPr lang="en-US" sz="3000" dirty="0">
                <a:solidFill>
                  <a:srgbClr val="EAE9C5"/>
                </a:solidFill>
                <a:latin typeface="DM Sans"/>
              </a:rPr>
              <a:t> </a:t>
            </a:r>
            <a:r>
              <a:rPr lang="en-US" sz="3000" dirty="0" err="1">
                <a:solidFill>
                  <a:srgbClr val="EAE9C5"/>
                </a:solidFill>
                <a:latin typeface="DM Sans"/>
              </a:rPr>
              <a:t>memasukkan</a:t>
            </a:r>
            <a:r>
              <a:rPr lang="en-US" sz="3000" dirty="0">
                <a:solidFill>
                  <a:srgbClr val="EAE9C5"/>
                </a:solidFill>
                <a:latin typeface="DM Sans"/>
              </a:rPr>
              <a:t> data </a:t>
            </a:r>
            <a:r>
              <a:rPr lang="en-US" sz="3000" dirty="0" err="1">
                <a:solidFill>
                  <a:srgbClr val="EAE9C5"/>
                </a:solidFill>
                <a:latin typeface="DM Sans"/>
              </a:rPr>
              <a:t>barang</a:t>
            </a:r>
            <a:r>
              <a:rPr lang="en-US" sz="3000" dirty="0">
                <a:solidFill>
                  <a:srgbClr val="EAE9C5"/>
                </a:solidFill>
                <a:latin typeface="DM Sans"/>
              </a:rPr>
              <a:t>, </a:t>
            </a:r>
            <a:r>
              <a:rPr lang="en-US" sz="3000" dirty="0" err="1">
                <a:solidFill>
                  <a:srgbClr val="EAE9C5"/>
                </a:solidFill>
                <a:latin typeface="DM Sans"/>
              </a:rPr>
              <a:t>melihat</a:t>
            </a:r>
            <a:r>
              <a:rPr lang="en-US" sz="3000" dirty="0">
                <a:solidFill>
                  <a:srgbClr val="EAE9C5"/>
                </a:solidFill>
                <a:latin typeface="DM Sans"/>
              </a:rPr>
              <a:t> data </a:t>
            </a:r>
            <a:r>
              <a:rPr lang="en-US" sz="3000" dirty="0" err="1">
                <a:solidFill>
                  <a:srgbClr val="EAE9C5"/>
                </a:solidFill>
                <a:latin typeface="DM Sans"/>
              </a:rPr>
              <a:t>barang</a:t>
            </a:r>
            <a:r>
              <a:rPr lang="en-US" sz="3000" dirty="0">
                <a:solidFill>
                  <a:srgbClr val="EAE9C5"/>
                </a:solidFill>
                <a:latin typeface="DM Sans"/>
              </a:rPr>
              <a:t>, </a:t>
            </a:r>
            <a:r>
              <a:rPr lang="en-US" sz="3000" dirty="0" err="1">
                <a:solidFill>
                  <a:srgbClr val="EAE9C5"/>
                </a:solidFill>
                <a:latin typeface="DM Sans"/>
              </a:rPr>
              <a:t>dan</a:t>
            </a:r>
            <a:r>
              <a:rPr lang="en-US" sz="3000" dirty="0">
                <a:solidFill>
                  <a:srgbClr val="EAE9C5"/>
                </a:solidFill>
                <a:latin typeface="DM Sans"/>
              </a:rPr>
              <a:t> </a:t>
            </a:r>
            <a:r>
              <a:rPr lang="en-US" sz="3000" dirty="0" err="1">
                <a:solidFill>
                  <a:srgbClr val="EAE9C5"/>
                </a:solidFill>
                <a:latin typeface="DM Sans"/>
              </a:rPr>
              <a:t>memperbarui</a:t>
            </a:r>
            <a:r>
              <a:rPr lang="en-US" sz="3000" dirty="0">
                <a:solidFill>
                  <a:srgbClr val="EAE9C5"/>
                </a:solidFill>
                <a:latin typeface="DM Sans"/>
              </a:rPr>
              <a:t> data </a:t>
            </a:r>
            <a:r>
              <a:rPr lang="en-US" sz="3000" dirty="0" err="1">
                <a:solidFill>
                  <a:srgbClr val="EAE9C5"/>
                </a:solidFill>
                <a:latin typeface="DM Sans"/>
              </a:rPr>
              <a:t>barang</a:t>
            </a:r>
            <a:r>
              <a:rPr lang="en-US" sz="3000" dirty="0">
                <a:solidFill>
                  <a:srgbClr val="EAE9C5"/>
                </a:solidFill>
                <a:latin typeface="DM Sans"/>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20</a:t>
            </a:r>
          </a:p>
        </p:txBody>
      </p:sp>
      <p:sp>
        <p:nvSpPr>
          <p:cNvPr id="24" name="TextBox 24"/>
          <p:cNvSpPr txBox="1"/>
          <p:nvPr/>
        </p:nvSpPr>
        <p:spPr>
          <a:xfrm>
            <a:off x="10249092" y="1818706"/>
            <a:ext cx="4563005" cy="600749"/>
          </a:xfrm>
          <a:prstGeom prst="rect">
            <a:avLst/>
          </a:prstGeom>
        </p:spPr>
        <p:txBody>
          <a:bodyPr lIns="0" tIns="0" rIns="0" bIns="0" rtlCol="0" anchor="t">
            <a:spAutoFit/>
          </a:bodyPr>
          <a:lstStyle/>
          <a:p>
            <a:pPr algn="ctr">
              <a:lnSpc>
                <a:spcPts val="4687"/>
              </a:lnSpc>
            </a:pPr>
            <a:r>
              <a:rPr lang="en-US" sz="3348">
                <a:solidFill>
                  <a:srgbClr val="EAE9C5"/>
                </a:solidFill>
                <a:latin typeface="Hagrid Ultra-Bold"/>
              </a:rPr>
              <a:t> 04. Barang1.Java</a:t>
            </a:r>
          </a:p>
        </p:txBody>
      </p:sp>
      <p:sp>
        <p:nvSpPr>
          <p:cNvPr id="25" name="TextBox 25"/>
          <p:cNvSpPr txBox="1"/>
          <p:nvPr/>
        </p:nvSpPr>
        <p:spPr>
          <a:xfrm>
            <a:off x="181295" y="162716"/>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21</a:t>
            </a:r>
          </a:p>
        </p:txBody>
      </p:sp>
      <p:sp>
        <p:nvSpPr>
          <p:cNvPr id="24" name="TextBox 24"/>
          <p:cNvSpPr txBox="1"/>
          <p:nvPr/>
        </p:nvSpPr>
        <p:spPr>
          <a:xfrm>
            <a:off x="10249092" y="1809181"/>
            <a:ext cx="4563005" cy="593764"/>
          </a:xfrm>
          <a:prstGeom prst="rect">
            <a:avLst/>
          </a:prstGeom>
        </p:spPr>
        <p:txBody>
          <a:bodyPr lIns="0" tIns="0" rIns="0" bIns="0" rtlCol="0" anchor="t">
            <a:spAutoFit/>
          </a:bodyPr>
          <a:lstStyle/>
          <a:p>
            <a:pPr algn="ctr">
              <a:lnSpc>
                <a:spcPts val="4547"/>
              </a:lnSpc>
            </a:pPr>
            <a:r>
              <a:rPr lang="en-US" sz="3248">
                <a:solidFill>
                  <a:srgbClr val="EAE9C5"/>
                </a:solidFill>
                <a:latin typeface="Hagrid Ultra-Bold"/>
              </a:rPr>
              <a:t> 05. Barang2.Java</a:t>
            </a:r>
          </a:p>
        </p:txBody>
      </p:sp>
      <p:sp>
        <p:nvSpPr>
          <p:cNvPr id="25" name="TextBox 25"/>
          <p:cNvSpPr txBox="1"/>
          <p:nvPr/>
        </p:nvSpPr>
        <p:spPr>
          <a:xfrm>
            <a:off x="181295" y="162716"/>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sp>
        <p:nvSpPr>
          <p:cNvPr id="2" name="Freeform 2"/>
          <p:cNvSpPr/>
          <p:nvPr/>
        </p:nvSpPr>
        <p:spPr>
          <a:xfrm>
            <a:off x="9055864" y="2907893"/>
            <a:ext cx="7915221" cy="6661446"/>
          </a:xfrm>
          <a:custGeom>
            <a:avLst/>
            <a:gdLst/>
            <a:ahLst/>
            <a:cxnLst/>
            <a:rect l="l" t="t" r="r" b="b"/>
            <a:pathLst>
              <a:path w="7915221" h="6661446">
                <a:moveTo>
                  <a:pt x="0" y="0"/>
                </a:moveTo>
                <a:lnTo>
                  <a:pt x="7915221" y="0"/>
                </a:lnTo>
                <a:lnTo>
                  <a:pt x="7915221" y="6661445"/>
                </a:lnTo>
                <a:lnTo>
                  <a:pt x="0" y="6661445"/>
                </a:lnTo>
                <a:lnTo>
                  <a:pt x="0" y="0"/>
                </a:lnTo>
                <a:close/>
              </a:path>
            </a:pathLst>
          </a:custGeom>
          <a:blipFill>
            <a:blip r:embed="rId2"/>
            <a:stretch>
              <a:fillRect r="-49701"/>
            </a:stretch>
          </a:blipFill>
        </p:spPr>
      </p:sp>
      <p:grpSp>
        <p:nvGrpSpPr>
          <p:cNvPr id="3" name="Group 3"/>
          <p:cNvGrpSpPr/>
          <p:nvPr/>
        </p:nvGrpSpPr>
        <p:grpSpPr>
          <a:xfrm>
            <a:off x="16499335" y="9050505"/>
            <a:ext cx="731115" cy="7311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59163" y="9251559"/>
            <a:ext cx="329008" cy="32900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8" name="TextBox 8"/>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6141615" y="9251559"/>
            <a:ext cx="329008" cy="329008"/>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1" name="TextBox 11"/>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flipV="1">
            <a:off x="328142" y="1622457"/>
            <a:ext cx="1972357" cy="3628082"/>
          </a:xfrm>
          <a:custGeom>
            <a:avLst/>
            <a:gdLst/>
            <a:ahLst/>
            <a:cxnLst/>
            <a:rect l="l" t="t" r="r" b="b"/>
            <a:pathLst>
              <a:path w="1972357" h="3628082">
                <a:moveTo>
                  <a:pt x="0" y="3628082"/>
                </a:moveTo>
                <a:lnTo>
                  <a:pt x="1972357" y="3628082"/>
                </a:lnTo>
                <a:lnTo>
                  <a:pt x="1972357" y="0"/>
                </a:lnTo>
                <a:lnTo>
                  <a:pt x="0" y="0"/>
                </a:lnTo>
                <a:lnTo>
                  <a:pt x="0" y="3628082"/>
                </a:lnTo>
                <a:close/>
              </a:path>
            </a:pathLst>
          </a:custGeom>
          <a:blipFill>
            <a:blip r:embed="rId3">
              <a:alphaModFix amt="7999"/>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0941392" y="8460789"/>
            <a:ext cx="3184171" cy="3184171"/>
          </a:xfrm>
          <a:custGeom>
            <a:avLst/>
            <a:gdLst/>
            <a:ahLst/>
            <a:cxnLst/>
            <a:rect l="l" t="t" r="r" b="b"/>
            <a:pathLst>
              <a:path w="3184171" h="3184171">
                <a:moveTo>
                  <a:pt x="0" y="0"/>
                </a:moveTo>
                <a:lnTo>
                  <a:pt x="3184170" y="0"/>
                </a:lnTo>
                <a:lnTo>
                  <a:pt x="3184170" y="3184170"/>
                </a:lnTo>
                <a:lnTo>
                  <a:pt x="0" y="3184170"/>
                </a:lnTo>
                <a:lnTo>
                  <a:pt x="0" y="0"/>
                </a:lnTo>
                <a:close/>
              </a:path>
            </a:pathLst>
          </a:custGeom>
          <a:blipFill>
            <a:blip r:embed="rId5">
              <a:alphaModFix amt="7999"/>
              <a:extLst>
                <a:ext uri="{96DAC541-7B7A-43D3-8B79-37D633B846F1}">
                  <asvg:svgBlip xmlns:asvg="http://schemas.microsoft.com/office/drawing/2016/SVG/main" xmlns="" r:embed="rId6"/>
                </a:ext>
              </a:extLst>
            </a:blip>
            <a:stretch>
              <a:fillRect/>
            </a:stretch>
          </a:blipFill>
        </p:spPr>
      </p:sp>
      <p:grpSp>
        <p:nvGrpSpPr>
          <p:cNvPr id="14" name="Group 14"/>
          <p:cNvGrpSpPr/>
          <p:nvPr/>
        </p:nvGrpSpPr>
        <p:grpSpPr>
          <a:xfrm>
            <a:off x="4498660" y="1510352"/>
            <a:ext cx="959996" cy="939967"/>
            <a:chOff x="0" y="0"/>
            <a:chExt cx="348891" cy="341612"/>
          </a:xfrm>
        </p:grpSpPr>
        <p:sp>
          <p:nvSpPr>
            <p:cNvPr id="15" name="Freeform 15"/>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6" name="TextBox 16"/>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026380" y="2947224"/>
            <a:ext cx="7904556" cy="6672674"/>
          </a:xfrm>
          <a:custGeom>
            <a:avLst/>
            <a:gdLst/>
            <a:ahLst/>
            <a:cxnLst/>
            <a:rect l="l" t="t" r="r" b="b"/>
            <a:pathLst>
              <a:path w="7904556" h="6672674">
                <a:moveTo>
                  <a:pt x="0" y="0"/>
                </a:moveTo>
                <a:lnTo>
                  <a:pt x="7904555" y="0"/>
                </a:lnTo>
                <a:lnTo>
                  <a:pt x="7904555" y="6672674"/>
                </a:lnTo>
                <a:lnTo>
                  <a:pt x="0" y="6672674"/>
                </a:lnTo>
                <a:lnTo>
                  <a:pt x="0" y="0"/>
                </a:lnTo>
                <a:close/>
              </a:path>
            </a:pathLst>
          </a:custGeom>
          <a:blipFill>
            <a:blip r:embed="rId7"/>
            <a:stretch>
              <a:fillRect r="-50139"/>
            </a:stretch>
          </a:blipFill>
        </p:spPr>
      </p:sp>
      <p:grpSp>
        <p:nvGrpSpPr>
          <p:cNvPr id="18" name="Group 18"/>
          <p:cNvGrpSpPr/>
          <p:nvPr/>
        </p:nvGrpSpPr>
        <p:grpSpPr>
          <a:xfrm>
            <a:off x="12533477" y="1512127"/>
            <a:ext cx="959996" cy="939967"/>
            <a:chOff x="0" y="0"/>
            <a:chExt cx="348891" cy="341612"/>
          </a:xfrm>
        </p:grpSpPr>
        <p:sp>
          <p:nvSpPr>
            <p:cNvPr id="19" name="Freeform 19"/>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20" name="TextBox 20"/>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5400000">
            <a:off x="633819" y="-633819"/>
            <a:ext cx="2139552" cy="3407189"/>
            <a:chOff x="0" y="0"/>
            <a:chExt cx="563503" cy="897367"/>
          </a:xfrm>
        </p:grpSpPr>
        <p:sp>
          <p:nvSpPr>
            <p:cNvPr id="22" name="Freeform 22"/>
            <p:cNvSpPr/>
            <p:nvPr/>
          </p:nvSpPr>
          <p:spPr>
            <a:xfrm>
              <a:off x="0" y="0"/>
              <a:ext cx="563503" cy="897367"/>
            </a:xfrm>
            <a:custGeom>
              <a:avLst/>
              <a:gdLst/>
              <a:ahLst/>
              <a:cxnLst/>
              <a:rect l="l" t="t" r="r" b="b"/>
              <a:pathLst>
                <a:path w="563503" h="897367">
                  <a:moveTo>
                    <a:pt x="0" y="0"/>
                  </a:moveTo>
                  <a:lnTo>
                    <a:pt x="563503" y="0"/>
                  </a:lnTo>
                  <a:lnTo>
                    <a:pt x="563503" y="897367"/>
                  </a:lnTo>
                  <a:lnTo>
                    <a:pt x="0" y="897367"/>
                  </a:lnTo>
                  <a:close/>
                </a:path>
              </a:pathLst>
            </a:custGeom>
            <a:solidFill>
              <a:srgbClr val="39312B"/>
            </a:solidFill>
          </p:spPr>
        </p:sp>
        <p:sp>
          <p:nvSpPr>
            <p:cNvPr id="23" name="TextBox 23"/>
            <p:cNvSpPr txBox="1"/>
            <p:nvPr/>
          </p:nvSpPr>
          <p:spPr>
            <a:xfrm>
              <a:off x="0" y="-28575"/>
              <a:ext cx="563503" cy="925942"/>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2574179" y="1581872"/>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02</a:t>
            </a:r>
          </a:p>
        </p:txBody>
      </p:sp>
      <p:sp>
        <p:nvSpPr>
          <p:cNvPr id="25" name="TextBox 25"/>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22</a:t>
            </a:r>
          </a:p>
        </p:txBody>
      </p:sp>
      <p:sp>
        <p:nvSpPr>
          <p:cNvPr id="26" name="TextBox 26"/>
          <p:cNvSpPr txBox="1"/>
          <p:nvPr/>
        </p:nvSpPr>
        <p:spPr>
          <a:xfrm>
            <a:off x="4539362" y="1580096"/>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01</a:t>
            </a:r>
          </a:p>
        </p:txBody>
      </p:sp>
      <p:sp>
        <p:nvSpPr>
          <p:cNvPr id="27" name="TextBox 27"/>
          <p:cNvSpPr txBox="1"/>
          <p:nvPr/>
        </p:nvSpPr>
        <p:spPr>
          <a:xfrm>
            <a:off x="236576" y="191874"/>
            <a:ext cx="2825541" cy="1755802"/>
          </a:xfrm>
          <a:prstGeom prst="rect">
            <a:avLst/>
          </a:prstGeom>
        </p:spPr>
        <p:txBody>
          <a:bodyPr lIns="0" tIns="0" rIns="0" bIns="0" rtlCol="0" anchor="t">
            <a:spAutoFit/>
          </a:bodyPr>
          <a:lstStyle/>
          <a:p>
            <a:pPr algn="ctr">
              <a:lnSpc>
                <a:spcPts val="3486"/>
              </a:lnSpc>
            </a:pPr>
            <a:r>
              <a:rPr lang="en-US" sz="2490" b="1" dirty="0" smtClean="0">
                <a:solidFill>
                  <a:srgbClr val="EAE9C5"/>
                </a:solidFill>
                <a:latin typeface="Hagrid Ultra-Bold"/>
              </a:rPr>
              <a:t>SCREENSHOOT </a:t>
            </a:r>
            <a:r>
              <a:rPr lang="en-US" sz="2490" b="1" dirty="0">
                <a:solidFill>
                  <a:srgbClr val="EAE9C5"/>
                </a:solidFill>
                <a:latin typeface="Hagrid Ultra-Bold"/>
              </a:rPr>
              <a:t>TAMPILAN LUARAN </a:t>
            </a:r>
            <a:r>
              <a:rPr lang="en-US" sz="2490" b="1" dirty="0" smtClean="0">
                <a:solidFill>
                  <a:srgbClr val="EAE9C5"/>
                </a:solidFill>
                <a:latin typeface="Hagrid Ultra-Bold"/>
              </a:rPr>
              <a:t>PROGRAM</a:t>
            </a:r>
            <a:endParaRPr lang="en-US" sz="2490" b="1" dirty="0">
              <a:solidFill>
                <a:srgbClr val="EAE9C5"/>
              </a:solidFill>
              <a:latin typeface="Hagrid Ultra-Bo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sp>
        <p:nvSpPr>
          <p:cNvPr id="2" name="Freeform 2"/>
          <p:cNvSpPr/>
          <p:nvPr/>
        </p:nvSpPr>
        <p:spPr>
          <a:xfrm>
            <a:off x="9541681" y="2907893"/>
            <a:ext cx="7881986" cy="6661446"/>
          </a:xfrm>
          <a:custGeom>
            <a:avLst/>
            <a:gdLst/>
            <a:ahLst/>
            <a:cxnLst/>
            <a:rect l="l" t="t" r="r" b="b"/>
            <a:pathLst>
              <a:path w="7881986" h="6661446">
                <a:moveTo>
                  <a:pt x="0" y="0"/>
                </a:moveTo>
                <a:lnTo>
                  <a:pt x="7881986" y="0"/>
                </a:lnTo>
                <a:lnTo>
                  <a:pt x="7881986" y="6661445"/>
                </a:lnTo>
                <a:lnTo>
                  <a:pt x="0" y="6661445"/>
                </a:lnTo>
                <a:lnTo>
                  <a:pt x="0" y="0"/>
                </a:lnTo>
                <a:close/>
              </a:path>
            </a:pathLst>
          </a:custGeom>
          <a:blipFill>
            <a:blip r:embed="rId2"/>
            <a:stretch>
              <a:fillRect r="-50332"/>
            </a:stretch>
          </a:blipFill>
        </p:spPr>
      </p:sp>
      <p:grpSp>
        <p:nvGrpSpPr>
          <p:cNvPr id="3" name="Group 3"/>
          <p:cNvGrpSpPr/>
          <p:nvPr/>
        </p:nvGrpSpPr>
        <p:grpSpPr>
          <a:xfrm>
            <a:off x="16499335" y="9050505"/>
            <a:ext cx="731115" cy="7311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59163" y="9251559"/>
            <a:ext cx="329008" cy="32900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8" name="TextBox 8"/>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6141615" y="9251559"/>
            <a:ext cx="329008" cy="329008"/>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1" name="TextBox 11"/>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flipV="1">
            <a:off x="328142" y="1622457"/>
            <a:ext cx="1972357" cy="3628082"/>
          </a:xfrm>
          <a:custGeom>
            <a:avLst/>
            <a:gdLst/>
            <a:ahLst/>
            <a:cxnLst/>
            <a:rect l="l" t="t" r="r" b="b"/>
            <a:pathLst>
              <a:path w="1972357" h="3628082">
                <a:moveTo>
                  <a:pt x="0" y="3628082"/>
                </a:moveTo>
                <a:lnTo>
                  <a:pt x="1972357" y="3628082"/>
                </a:lnTo>
                <a:lnTo>
                  <a:pt x="1972357" y="0"/>
                </a:lnTo>
                <a:lnTo>
                  <a:pt x="0" y="0"/>
                </a:lnTo>
                <a:lnTo>
                  <a:pt x="0" y="3628082"/>
                </a:lnTo>
                <a:close/>
              </a:path>
            </a:pathLst>
          </a:custGeom>
          <a:blipFill>
            <a:blip r:embed="rId3">
              <a:alphaModFix amt="7999"/>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0941392" y="8460789"/>
            <a:ext cx="3184171" cy="3184171"/>
          </a:xfrm>
          <a:custGeom>
            <a:avLst/>
            <a:gdLst/>
            <a:ahLst/>
            <a:cxnLst/>
            <a:rect l="l" t="t" r="r" b="b"/>
            <a:pathLst>
              <a:path w="3184171" h="3184171">
                <a:moveTo>
                  <a:pt x="0" y="0"/>
                </a:moveTo>
                <a:lnTo>
                  <a:pt x="3184170" y="0"/>
                </a:lnTo>
                <a:lnTo>
                  <a:pt x="3184170" y="3184170"/>
                </a:lnTo>
                <a:lnTo>
                  <a:pt x="0" y="3184170"/>
                </a:lnTo>
                <a:lnTo>
                  <a:pt x="0" y="0"/>
                </a:lnTo>
                <a:close/>
              </a:path>
            </a:pathLst>
          </a:custGeom>
          <a:blipFill>
            <a:blip r:embed="rId5">
              <a:alphaModFix amt="7999"/>
              <a:extLst>
                <a:ext uri="{96DAC541-7B7A-43D3-8B79-37D633B846F1}">
                  <asvg:svgBlip xmlns:asvg="http://schemas.microsoft.com/office/drawing/2016/SVG/main" xmlns="" r:embed="rId6"/>
                </a:ext>
              </a:extLst>
            </a:blip>
            <a:stretch>
              <a:fillRect/>
            </a:stretch>
          </a:blipFill>
        </p:spPr>
      </p:sp>
      <p:grpSp>
        <p:nvGrpSpPr>
          <p:cNvPr id="14" name="Group 14"/>
          <p:cNvGrpSpPr/>
          <p:nvPr/>
        </p:nvGrpSpPr>
        <p:grpSpPr>
          <a:xfrm>
            <a:off x="4860729" y="1360209"/>
            <a:ext cx="959996" cy="939967"/>
            <a:chOff x="0" y="0"/>
            <a:chExt cx="348891" cy="341612"/>
          </a:xfrm>
        </p:grpSpPr>
        <p:sp>
          <p:nvSpPr>
            <p:cNvPr id="15" name="Freeform 15"/>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6" name="TextBox 16"/>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165567" y="1360209"/>
            <a:ext cx="959996" cy="939967"/>
            <a:chOff x="0" y="0"/>
            <a:chExt cx="348891" cy="341612"/>
          </a:xfrm>
        </p:grpSpPr>
        <p:sp>
          <p:nvSpPr>
            <p:cNvPr id="18" name="Freeform 18"/>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9" name="TextBox 19"/>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633819" y="-633819"/>
            <a:ext cx="2139552" cy="3407189"/>
            <a:chOff x="0" y="0"/>
            <a:chExt cx="563503" cy="897367"/>
          </a:xfrm>
        </p:grpSpPr>
        <p:sp>
          <p:nvSpPr>
            <p:cNvPr id="21" name="Freeform 21"/>
            <p:cNvSpPr/>
            <p:nvPr/>
          </p:nvSpPr>
          <p:spPr>
            <a:xfrm>
              <a:off x="0" y="0"/>
              <a:ext cx="563503" cy="897367"/>
            </a:xfrm>
            <a:custGeom>
              <a:avLst/>
              <a:gdLst/>
              <a:ahLst/>
              <a:cxnLst/>
              <a:rect l="l" t="t" r="r" b="b"/>
              <a:pathLst>
                <a:path w="563503" h="897367">
                  <a:moveTo>
                    <a:pt x="0" y="0"/>
                  </a:moveTo>
                  <a:lnTo>
                    <a:pt x="563503" y="0"/>
                  </a:lnTo>
                  <a:lnTo>
                    <a:pt x="563503" y="897367"/>
                  </a:lnTo>
                  <a:lnTo>
                    <a:pt x="0" y="897367"/>
                  </a:lnTo>
                  <a:close/>
                </a:path>
              </a:pathLst>
            </a:custGeom>
            <a:solidFill>
              <a:srgbClr val="39312B"/>
            </a:solidFill>
          </p:spPr>
        </p:sp>
        <p:sp>
          <p:nvSpPr>
            <p:cNvPr id="22" name="TextBox 22"/>
            <p:cNvSpPr txBox="1"/>
            <p:nvPr/>
          </p:nvSpPr>
          <p:spPr>
            <a:xfrm>
              <a:off x="0" y="-28575"/>
              <a:ext cx="563503" cy="925942"/>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383751" y="2882613"/>
            <a:ext cx="7913952" cy="6712005"/>
          </a:xfrm>
          <a:custGeom>
            <a:avLst/>
            <a:gdLst/>
            <a:ahLst/>
            <a:cxnLst/>
            <a:rect l="l" t="t" r="r" b="b"/>
            <a:pathLst>
              <a:path w="7913952" h="6712005">
                <a:moveTo>
                  <a:pt x="0" y="0"/>
                </a:moveTo>
                <a:lnTo>
                  <a:pt x="7913952" y="0"/>
                </a:lnTo>
                <a:lnTo>
                  <a:pt x="7913952" y="6712005"/>
                </a:lnTo>
                <a:lnTo>
                  <a:pt x="0" y="6712005"/>
                </a:lnTo>
                <a:lnTo>
                  <a:pt x="0" y="0"/>
                </a:lnTo>
                <a:close/>
              </a:path>
            </a:pathLst>
          </a:custGeom>
          <a:blipFill>
            <a:blip r:embed="rId7"/>
            <a:stretch>
              <a:fillRect t="-538" r="-52384" b="-538"/>
            </a:stretch>
          </a:blipFill>
        </p:spPr>
      </p:sp>
      <p:sp>
        <p:nvSpPr>
          <p:cNvPr id="24" name="TextBox 24"/>
          <p:cNvSpPr txBox="1"/>
          <p:nvPr/>
        </p:nvSpPr>
        <p:spPr>
          <a:xfrm>
            <a:off x="13206269"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04</a:t>
            </a:r>
          </a:p>
        </p:txBody>
      </p:sp>
      <p:sp>
        <p:nvSpPr>
          <p:cNvPr id="25" name="TextBox 25"/>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23</a:t>
            </a:r>
          </a:p>
        </p:txBody>
      </p:sp>
      <p:sp>
        <p:nvSpPr>
          <p:cNvPr id="26" name="TextBox 26"/>
          <p:cNvSpPr txBox="1"/>
          <p:nvPr/>
        </p:nvSpPr>
        <p:spPr>
          <a:xfrm>
            <a:off x="4901432"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03</a:t>
            </a:r>
          </a:p>
        </p:txBody>
      </p:sp>
      <p:sp>
        <p:nvSpPr>
          <p:cNvPr id="27" name="TextBox 27"/>
          <p:cNvSpPr txBox="1"/>
          <p:nvPr/>
        </p:nvSpPr>
        <p:spPr>
          <a:xfrm>
            <a:off x="236576" y="191874"/>
            <a:ext cx="2825541" cy="1755802"/>
          </a:xfrm>
          <a:prstGeom prst="rect">
            <a:avLst/>
          </a:prstGeom>
        </p:spPr>
        <p:txBody>
          <a:bodyPr lIns="0" tIns="0" rIns="0" bIns="0" rtlCol="0" anchor="t">
            <a:spAutoFit/>
          </a:bodyPr>
          <a:lstStyle/>
          <a:p>
            <a:pPr algn="ctr">
              <a:lnSpc>
                <a:spcPts val="3486"/>
              </a:lnSpc>
            </a:pPr>
            <a:r>
              <a:rPr lang="en-US" sz="2490" b="1" dirty="0" smtClean="0">
                <a:solidFill>
                  <a:srgbClr val="EAE9C5"/>
                </a:solidFill>
                <a:latin typeface="Hagrid Ultra-Bold"/>
              </a:rPr>
              <a:t>SCREENSHOOT </a:t>
            </a:r>
            <a:r>
              <a:rPr lang="en-US" sz="2490" b="1" dirty="0">
                <a:solidFill>
                  <a:srgbClr val="EAE9C5"/>
                </a:solidFill>
                <a:latin typeface="Hagrid Ultra-Bold"/>
              </a:rPr>
              <a:t>TAMPILAN LUARAN </a:t>
            </a:r>
            <a:r>
              <a:rPr lang="en-US" sz="2490" b="1" dirty="0" smtClean="0">
                <a:solidFill>
                  <a:srgbClr val="EAE9C5"/>
                </a:solidFill>
                <a:latin typeface="Hagrid Ultra-Bold"/>
              </a:rPr>
              <a:t>PROGRAM</a:t>
            </a:r>
            <a:endParaRPr lang="en-US" sz="2490" b="1" dirty="0">
              <a:solidFill>
                <a:srgbClr val="EAE9C5"/>
              </a:solidFill>
              <a:latin typeface="Hagrid Ultra-Bo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sp>
        <p:nvSpPr>
          <p:cNvPr id="2" name="Freeform 2"/>
          <p:cNvSpPr/>
          <p:nvPr/>
        </p:nvSpPr>
        <p:spPr>
          <a:xfrm>
            <a:off x="9641139" y="2945729"/>
            <a:ext cx="7947031" cy="6674169"/>
          </a:xfrm>
          <a:custGeom>
            <a:avLst/>
            <a:gdLst/>
            <a:ahLst/>
            <a:cxnLst/>
            <a:rect l="l" t="t" r="r" b="b"/>
            <a:pathLst>
              <a:path w="7947031" h="6674169">
                <a:moveTo>
                  <a:pt x="0" y="0"/>
                </a:moveTo>
                <a:lnTo>
                  <a:pt x="7947031" y="0"/>
                </a:lnTo>
                <a:lnTo>
                  <a:pt x="7947031" y="6674169"/>
                </a:lnTo>
                <a:lnTo>
                  <a:pt x="0" y="6674169"/>
                </a:lnTo>
                <a:lnTo>
                  <a:pt x="0" y="0"/>
                </a:lnTo>
                <a:close/>
              </a:path>
            </a:pathLst>
          </a:custGeom>
          <a:blipFill>
            <a:blip r:embed="rId2"/>
            <a:stretch>
              <a:fillRect r="-49403"/>
            </a:stretch>
          </a:blipFill>
        </p:spPr>
      </p:sp>
      <p:grpSp>
        <p:nvGrpSpPr>
          <p:cNvPr id="3" name="Group 3"/>
          <p:cNvGrpSpPr/>
          <p:nvPr/>
        </p:nvGrpSpPr>
        <p:grpSpPr>
          <a:xfrm>
            <a:off x="16499335" y="9050505"/>
            <a:ext cx="731115" cy="7311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59163" y="9251559"/>
            <a:ext cx="329008" cy="32900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8" name="TextBox 8"/>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6141615" y="9251559"/>
            <a:ext cx="329008" cy="329008"/>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1" name="TextBox 11"/>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flipV="1">
            <a:off x="328142" y="1622457"/>
            <a:ext cx="1972357" cy="3628082"/>
          </a:xfrm>
          <a:custGeom>
            <a:avLst/>
            <a:gdLst/>
            <a:ahLst/>
            <a:cxnLst/>
            <a:rect l="l" t="t" r="r" b="b"/>
            <a:pathLst>
              <a:path w="1972357" h="3628082">
                <a:moveTo>
                  <a:pt x="0" y="3628082"/>
                </a:moveTo>
                <a:lnTo>
                  <a:pt x="1972357" y="3628082"/>
                </a:lnTo>
                <a:lnTo>
                  <a:pt x="1972357" y="0"/>
                </a:lnTo>
                <a:lnTo>
                  <a:pt x="0" y="0"/>
                </a:lnTo>
                <a:lnTo>
                  <a:pt x="0" y="3628082"/>
                </a:lnTo>
                <a:close/>
              </a:path>
            </a:pathLst>
          </a:custGeom>
          <a:blipFill>
            <a:blip r:embed="rId3">
              <a:alphaModFix amt="7999"/>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0941392" y="8460789"/>
            <a:ext cx="3184171" cy="3184171"/>
          </a:xfrm>
          <a:custGeom>
            <a:avLst/>
            <a:gdLst/>
            <a:ahLst/>
            <a:cxnLst/>
            <a:rect l="l" t="t" r="r" b="b"/>
            <a:pathLst>
              <a:path w="3184171" h="3184171">
                <a:moveTo>
                  <a:pt x="0" y="0"/>
                </a:moveTo>
                <a:lnTo>
                  <a:pt x="3184170" y="0"/>
                </a:lnTo>
                <a:lnTo>
                  <a:pt x="3184170" y="3184170"/>
                </a:lnTo>
                <a:lnTo>
                  <a:pt x="0" y="3184170"/>
                </a:lnTo>
                <a:lnTo>
                  <a:pt x="0" y="0"/>
                </a:lnTo>
                <a:close/>
              </a:path>
            </a:pathLst>
          </a:custGeom>
          <a:blipFill>
            <a:blip r:embed="rId5">
              <a:alphaModFix amt="7999"/>
              <a:extLst>
                <a:ext uri="{96DAC541-7B7A-43D3-8B79-37D633B846F1}">
                  <asvg:svgBlip xmlns:asvg="http://schemas.microsoft.com/office/drawing/2016/SVG/main" xmlns="" r:embed="rId6"/>
                </a:ext>
              </a:extLst>
            </a:blip>
            <a:stretch>
              <a:fillRect/>
            </a:stretch>
          </a:blipFill>
        </p:spPr>
      </p:sp>
      <p:grpSp>
        <p:nvGrpSpPr>
          <p:cNvPr id="14" name="Group 14"/>
          <p:cNvGrpSpPr/>
          <p:nvPr/>
        </p:nvGrpSpPr>
        <p:grpSpPr>
          <a:xfrm>
            <a:off x="4860729" y="1360209"/>
            <a:ext cx="959996" cy="939967"/>
            <a:chOff x="0" y="0"/>
            <a:chExt cx="348891" cy="341612"/>
          </a:xfrm>
        </p:grpSpPr>
        <p:sp>
          <p:nvSpPr>
            <p:cNvPr id="15" name="Freeform 15"/>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6" name="TextBox 16"/>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165567" y="1360209"/>
            <a:ext cx="959996" cy="939967"/>
            <a:chOff x="0" y="0"/>
            <a:chExt cx="348891" cy="341612"/>
          </a:xfrm>
        </p:grpSpPr>
        <p:sp>
          <p:nvSpPr>
            <p:cNvPr id="18" name="Freeform 18"/>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9" name="TextBox 19"/>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633819" y="-633819"/>
            <a:ext cx="2139552" cy="3407189"/>
            <a:chOff x="0" y="0"/>
            <a:chExt cx="563503" cy="897367"/>
          </a:xfrm>
        </p:grpSpPr>
        <p:sp>
          <p:nvSpPr>
            <p:cNvPr id="21" name="Freeform 21"/>
            <p:cNvSpPr/>
            <p:nvPr/>
          </p:nvSpPr>
          <p:spPr>
            <a:xfrm>
              <a:off x="0" y="0"/>
              <a:ext cx="563503" cy="897367"/>
            </a:xfrm>
            <a:custGeom>
              <a:avLst/>
              <a:gdLst/>
              <a:ahLst/>
              <a:cxnLst/>
              <a:rect l="l" t="t" r="r" b="b"/>
              <a:pathLst>
                <a:path w="563503" h="897367">
                  <a:moveTo>
                    <a:pt x="0" y="0"/>
                  </a:moveTo>
                  <a:lnTo>
                    <a:pt x="563503" y="0"/>
                  </a:lnTo>
                  <a:lnTo>
                    <a:pt x="563503" y="897367"/>
                  </a:lnTo>
                  <a:lnTo>
                    <a:pt x="0" y="897367"/>
                  </a:lnTo>
                  <a:close/>
                </a:path>
              </a:pathLst>
            </a:custGeom>
            <a:solidFill>
              <a:srgbClr val="39312B"/>
            </a:solidFill>
          </p:spPr>
        </p:sp>
        <p:sp>
          <p:nvSpPr>
            <p:cNvPr id="22" name="TextBox 22"/>
            <p:cNvSpPr txBox="1"/>
            <p:nvPr/>
          </p:nvSpPr>
          <p:spPr>
            <a:xfrm>
              <a:off x="0" y="-28575"/>
              <a:ext cx="563503" cy="925942"/>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283077" y="2957626"/>
            <a:ext cx="8115300" cy="6662272"/>
          </a:xfrm>
          <a:custGeom>
            <a:avLst/>
            <a:gdLst/>
            <a:ahLst/>
            <a:cxnLst/>
            <a:rect l="l" t="t" r="r" b="b"/>
            <a:pathLst>
              <a:path w="8115300" h="6662272">
                <a:moveTo>
                  <a:pt x="0" y="0"/>
                </a:moveTo>
                <a:lnTo>
                  <a:pt x="8115300" y="0"/>
                </a:lnTo>
                <a:lnTo>
                  <a:pt x="8115300" y="6662272"/>
                </a:lnTo>
                <a:lnTo>
                  <a:pt x="0" y="6662272"/>
                </a:lnTo>
                <a:lnTo>
                  <a:pt x="0" y="0"/>
                </a:lnTo>
                <a:close/>
              </a:path>
            </a:pathLst>
          </a:custGeom>
          <a:blipFill>
            <a:blip r:embed="rId7"/>
            <a:stretch>
              <a:fillRect r="-46305"/>
            </a:stretch>
          </a:blipFill>
        </p:spPr>
      </p:sp>
      <p:sp>
        <p:nvSpPr>
          <p:cNvPr id="24" name="TextBox 24"/>
          <p:cNvSpPr txBox="1"/>
          <p:nvPr/>
        </p:nvSpPr>
        <p:spPr>
          <a:xfrm>
            <a:off x="13206269"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06</a:t>
            </a:r>
          </a:p>
        </p:txBody>
      </p:sp>
      <p:sp>
        <p:nvSpPr>
          <p:cNvPr id="25" name="TextBox 25"/>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24</a:t>
            </a:r>
          </a:p>
        </p:txBody>
      </p:sp>
      <p:sp>
        <p:nvSpPr>
          <p:cNvPr id="26" name="TextBox 26"/>
          <p:cNvSpPr txBox="1"/>
          <p:nvPr/>
        </p:nvSpPr>
        <p:spPr>
          <a:xfrm>
            <a:off x="4901432"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05</a:t>
            </a:r>
          </a:p>
        </p:txBody>
      </p:sp>
      <p:sp>
        <p:nvSpPr>
          <p:cNvPr id="27" name="TextBox 27"/>
          <p:cNvSpPr txBox="1"/>
          <p:nvPr/>
        </p:nvSpPr>
        <p:spPr>
          <a:xfrm>
            <a:off x="236576" y="191874"/>
            <a:ext cx="2825541" cy="1755802"/>
          </a:xfrm>
          <a:prstGeom prst="rect">
            <a:avLst/>
          </a:prstGeom>
        </p:spPr>
        <p:txBody>
          <a:bodyPr lIns="0" tIns="0" rIns="0" bIns="0" rtlCol="0" anchor="t">
            <a:spAutoFit/>
          </a:bodyPr>
          <a:lstStyle/>
          <a:p>
            <a:pPr algn="ctr">
              <a:lnSpc>
                <a:spcPts val="3486"/>
              </a:lnSpc>
            </a:pPr>
            <a:r>
              <a:rPr lang="en-US" sz="2490" b="1" dirty="0" smtClean="0">
                <a:solidFill>
                  <a:srgbClr val="EAE9C5"/>
                </a:solidFill>
                <a:latin typeface="Hagrid Ultra-Bold"/>
              </a:rPr>
              <a:t>SCREENSHOOT </a:t>
            </a:r>
            <a:r>
              <a:rPr lang="en-US" sz="2490" b="1" dirty="0">
                <a:solidFill>
                  <a:srgbClr val="EAE9C5"/>
                </a:solidFill>
                <a:latin typeface="Hagrid Ultra-Bold"/>
              </a:rPr>
              <a:t>TAMPILAN LUARAN </a:t>
            </a:r>
            <a:r>
              <a:rPr lang="en-US" sz="2490" b="1" dirty="0" smtClean="0">
                <a:solidFill>
                  <a:srgbClr val="EAE9C5"/>
                </a:solidFill>
                <a:latin typeface="Hagrid Ultra-Bold"/>
              </a:rPr>
              <a:t>PROGRAM</a:t>
            </a:r>
            <a:endParaRPr lang="en-US" sz="2490" b="1" dirty="0">
              <a:solidFill>
                <a:srgbClr val="EAE9C5"/>
              </a:solidFill>
              <a:latin typeface="Hagrid Ultra-Bo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sp>
        <p:nvSpPr>
          <p:cNvPr id="2" name="Freeform 2"/>
          <p:cNvSpPr/>
          <p:nvPr/>
        </p:nvSpPr>
        <p:spPr>
          <a:xfrm>
            <a:off x="9668776" y="2906398"/>
            <a:ext cx="7953577" cy="6650144"/>
          </a:xfrm>
          <a:custGeom>
            <a:avLst/>
            <a:gdLst/>
            <a:ahLst/>
            <a:cxnLst/>
            <a:rect l="l" t="t" r="r" b="b"/>
            <a:pathLst>
              <a:path w="7953577" h="6650144">
                <a:moveTo>
                  <a:pt x="0" y="0"/>
                </a:moveTo>
                <a:lnTo>
                  <a:pt x="7953577" y="0"/>
                </a:lnTo>
                <a:lnTo>
                  <a:pt x="7953577" y="6650143"/>
                </a:lnTo>
                <a:lnTo>
                  <a:pt x="0" y="6650143"/>
                </a:lnTo>
                <a:lnTo>
                  <a:pt x="0" y="0"/>
                </a:lnTo>
                <a:close/>
              </a:path>
            </a:pathLst>
          </a:custGeom>
          <a:blipFill>
            <a:blip r:embed="rId2"/>
            <a:stretch>
              <a:fillRect r="-48744"/>
            </a:stretch>
          </a:blipFill>
        </p:spPr>
      </p:sp>
      <p:grpSp>
        <p:nvGrpSpPr>
          <p:cNvPr id="3" name="Group 3"/>
          <p:cNvGrpSpPr/>
          <p:nvPr/>
        </p:nvGrpSpPr>
        <p:grpSpPr>
          <a:xfrm>
            <a:off x="16499335" y="9050505"/>
            <a:ext cx="731115" cy="7311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59163" y="9251559"/>
            <a:ext cx="329008" cy="32900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8" name="TextBox 8"/>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6141615" y="9251559"/>
            <a:ext cx="329008" cy="329008"/>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1" name="TextBox 11"/>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flipV="1">
            <a:off x="328142" y="1622457"/>
            <a:ext cx="1972357" cy="3628082"/>
          </a:xfrm>
          <a:custGeom>
            <a:avLst/>
            <a:gdLst/>
            <a:ahLst/>
            <a:cxnLst/>
            <a:rect l="l" t="t" r="r" b="b"/>
            <a:pathLst>
              <a:path w="1972357" h="3628082">
                <a:moveTo>
                  <a:pt x="0" y="3628082"/>
                </a:moveTo>
                <a:lnTo>
                  <a:pt x="1972357" y="3628082"/>
                </a:lnTo>
                <a:lnTo>
                  <a:pt x="1972357" y="0"/>
                </a:lnTo>
                <a:lnTo>
                  <a:pt x="0" y="0"/>
                </a:lnTo>
                <a:lnTo>
                  <a:pt x="0" y="3628082"/>
                </a:lnTo>
                <a:close/>
              </a:path>
            </a:pathLst>
          </a:custGeom>
          <a:blipFill>
            <a:blip r:embed="rId3">
              <a:alphaModFix amt="7999"/>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0941392" y="8460789"/>
            <a:ext cx="3184171" cy="3184171"/>
          </a:xfrm>
          <a:custGeom>
            <a:avLst/>
            <a:gdLst/>
            <a:ahLst/>
            <a:cxnLst/>
            <a:rect l="l" t="t" r="r" b="b"/>
            <a:pathLst>
              <a:path w="3184171" h="3184171">
                <a:moveTo>
                  <a:pt x="0" y="0"/>
                </a:moveTo>
                <a:lnTo>
                  <a:pt x="3184170" y="0"/>
                </a:lnTo>
                <a:lnTo>
                  <a:pt x="3184170" y="3184170"/>
                </a:lnTo>
                <a:lnTo>
                  <a:pt x="0" y="3184170"/>
                </a:lnTo>
                <a:lnTo>
                  <a:pt x="0" y="0"/>
                </a:lnTo>
                <a:close/>
              </a:path>
            </a:pathLst>
          </a:custGeom>
          <a:blipFill>
            <a:blip r:embed="rId5">
              <a:alphaModFix amt="7999"/>
              <a:extLst>
                <a:ext uri="{96DAC541-7B7A-43D3-8B79-37D633B846F1}">
                  <asvg:svgBlip xmlns:asvg="http://schemas.microsoft.com/office/drawing/2016/SVG/main" xmlns="" r:embed="rId6"/>
                </a:ext>
              </a:extLst>
            </a:blip>
            <a:stretch>
              <a:fillRect/>
            </a:stretch>
          </a:blipFill>
        </p:spPr>
      </p:sp>
      <p:grpSp>
        <p:nvGrpSpPr>
          <p:cNvPr id="14" name="Group 14"/>
          <p:cNvGrpSpPr/>
          <p:nvPr/>
        </p:nvGrpSpPr>
        <p:grpSpPr>
          <a:xfrm>
            <a:off x="4860729" y="1360209"/>
            <a:ext cx="959996" cy="939967"/>
            <a:chOff x="0" y="0"/>
            <a:chExt cx="348891" cy="341612"/>
          </a:xfrm>
        </p:grpSpPr>
        <p:sp>
          <p:nvSpPr>
            <p:cNvPr id="15" name="Freeform 15"/>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6" name="TextBox 16"/>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165567" y="1360209"/>
            <a:ext cx="959996" cy="939967"/>
            <a:chOff x="0" y="0"/>
            <a:chExt cx="348891" cy="341612"/>
          </a:xfrm>
        </p:grpSpPr>
        <p:sp>
          <p:nvSpPr>
            <p:cNvPr id="18" name="Freeform 18"/>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9" name="TextBox 19"/>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633819" y="-633819"/>
            <a:ext cx="2139552" cy="3407189"/>
            <a:chOff x="0" y="0"/>
            <a:chExt cx="563503" cy="897367"/>
          </a:xfrm>
        </p:grpSpPr>
        <p:sp>
          <p:nvSpPr>
            <p:cNvPr id="21" name="Freeform 21"/>
            <p:cNvSpPr/>
            <p:nvPr/>
          </p:nvSpPr>
          <p:spPr>
            <a:xfrm>
              <a:off x="0" y="0"/>
              <a:ext cx="563503" cy="897367"/>
            </a:xfrm>
            <a:custGeom>
              <a:avLst/>
              <a:gdLst/>
              <a:ahLst/>
              <a:cxnLst/>
              <a:rect l="l" t="t" r="r" b="b"/>
              <a:pathLst>
                <a:path w="563503" h="897367">
                  <a:moveTo>
                    <a:pt x="0" y="0"/>
                  </a:moveTo>
                  <a:lnTo>
                    <a:pt x="563503" y="0"/>
                  </a:lnTo>
                  <a:lnTo>
                    <a:pt x="563503" y="897367"/>
                  </a:lnTo>
                  <a:lnTo>
                    <a:pt x="0" y="897367"/>
                  </a:lnTo>
                  <a:close/>
                </a:path>
              </a:pathLst>
            </a:custGeom>
            <a:solidFill>
              <a:srgbClr val="39312B"/>
            </a:solidFill>
          </p:spPr>
        </p:sp>
        <p:sp>
          <p:nvSpPr>
            <p:cNvPr id="22" name="TextBox 22"/>
            <p:cNvSpPr txBox="1"/>
            <p:nvPr/>
          </p:nvSpPr>
          <p:spPr>
            <a:xfrm>
              <a:off x="0" y="-28575"/>
              <a:ext cx="563503" cy="925942"/>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354900" y="2906398"/>
            <a:ext cx="7971654" cy="6674169"/>
          </a:xfrm>
          <a:custGeom>
            <a:avLst/>
            <a:gdLst/>
            <a:ahLst/>
            <a:cxnLst/>
            <a:rect l="l" t="t" r="r" b="b"/>
            <a:pathLst>
              <a:path w="7971654" h="6674169">
                <a:moveTo>
                  <a:pt x="0" y="0"/>
                </a:moveTo>
                <a:lnTo>
                  <a:pt x="7971654" y="0"/>
                </a:lnTo>
                <a:lnTo>
                  <a:pt x="7971654" y="6674169"/>
                </a:lnTo>
                <a:lnTo>
                  <a:pt x="0" y="6674169"/>
                </a:lnTo>
                <a:lnTo>
                  <a:pt x="0" y="0"/>
                </a:lnTo>
                <a:close/>
              </a:path>
            </a:pathLst>
          </a:custGeom>
          <a:blipFill>
            <a:blip r:embed="rId7"/>
            <a:stretch>
              <a:fillRect r="-48941"/>
            </a:stretch>
          </a:blipFill>
        </p:spPr>
      </p:sp>
      <p:sp>
        <p:nvSpPr>
          <p:cNvPr id="24" name="TextBox 24"/>
          <p:cNvSpPr txBox="1"/>
          <p:nvPr/>
        </p:nvSpPr>
        <p:spPr>
          <a:xfrm>
            <a:off x="13206269"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08</a:t>
            </a:r>
          </a:p>
        </p:txBody>
      </p:sp>
      <p:sp>
        <p:nvSpPr>
          <p:cNvPr id="25" name="TextBox 25"/>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25</a:t>
            </a:r>
          </a:p>
        </p:txBody>
      </p:sp>
      <p:sp>
        <p:nvSpPr>
          <p:cNvPr id="26" name="TextBox 26"/>
          <p:cNvSpPr txBox="1"/>
          <p:nvPr/>
        </p:nvSpPr>
        <p:spPr>
          <a:xfrm>
            <a:off x="4901432"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07</a:t>
            </a:r>
          </a:p>
        </p:txBody>
      </p:sp>
      <p:sp>
        <p:nvSpPr>
          <p:cNvPr id="27" name="TextBox 27"/>
          <p:cNvSpPr txBox="1"/>
          <p:nvPr/>
        </p:nvSpPr>
        <p:spPr>
          <a:xfrm>
            <a:off x="236576" y="191874"/>
            <a:ext cx="2825541" cy="1755802"/>
          </a:xfrm>
          <a:prstGeom prst="rect">
            <a:avLst/>
          </a:prstGeom>
        </p:spPr>
        <p:txBody>
          <a:bodyPr lIns="0" tIns="0" rIns="0" bIns="0" rtlCol="0" anchor="t">
            <a:spAutoFit/>
          </a:bodyPr>
          <a:lstStyle/>
          <a:p>
            <a:pPr algn="ctr">
              <a:lnSpc>
                <a:spcPts val="3486"/>
              </a:lnSpc>
            </a:pPr>
            <a:r>
              <a:rPr lang="en-US" sz="2490" b="1" dirty="0" smtClean="0">
                <a:solidFill>
                  <a:srgbClr val="EAE9C5"/>
                </a:solidFill>
                <a:latin typeface="Hagrid Ultra-Bold"/>
              </a:rPr>
              <a:t>SCREENSHOOT </a:t>
            </a:r>
            <a:r>
              <a:rPr lang="en-US" sz="2490" b="1" dirty="0">
                <a:solidFill>
                  <a:srgbClr val="EAE9C5"/>
                </a:solidFill>
                <a:latin typeface="Hagrid Ultra-Bold"/>
              </a:rPr>
              <a:t>TAMPILAN LUARAN </a:t>
            </a:r>
            <a:r>
              <a:rPr lang="en-US" sz="2490" b="1" dirty="0" smtClean="0">
                <a:solidFill>
                  <a:srgbClr val="EAE9C5"/>
                </a:solidFill>
                <a:latin typeface="Hagrid Ultra-Bold"/>
              </a:rPr>
              <a:t>PROGRAM</a:t>
            </a:r>
            <a:endParaRPr lang="en-US" sz="2490" b="1" dirty="0">
              <a:solidFill>
                <a:srgbClr val="EAE9C5"/>
              </a:solidFill>
              <a:latin typeface="Hagrid Ultra-Bo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sp>
        <p:nvSpPr>
          <p:cNvPr id="2" name="Freeform 2"/>
          <p:cNvSpPr/>
          <p:nvPr/>
        </p:nvSpPr>
        <p:spPr>
          <a:xfrm>
            <a:off x="9691948" y="2754617"/>
            <a:ext cx="7907232" cy="6661446"/>
          </a:xfrm>
          <a:custGeom>
            <a:avLst/>
            <a:gdLst/>
            <a:ahLst/>
            <a:cxnLst/>
            <a:rect l="l" t="t" r="r" b="b"/>
            <a:pathLst>
              <a:path w="7907232" h="6661446">
                <a:moveTo>
                  <a:pt x="0" y="0"/>
                </a:moveTo>
                <a:lnTo>
                  <a:pt x="7907233" y="0"/>
                </a:lnTo>
                <a:lnTo>
                  <a:pt x="7907233" y="6661446"/>
                </a:lnTo>
                <a:lnTo>
                  <a:pt x="0" y="6661446"/>
                </a:lnTo>
                <a:lnTo>
                  <a:pt x="0" y="0"/>
                </a:lnTo>
                <a:close/>
              </a:path>
            </a:pathLst>
          </a:custGeom>
          <a:blipFill>
            <a:blip r:embed="rId2"/>
            <a:stretch>
              <a:fillRect r="-49853"/>
            </a:stretch>
          </a:blipFill>
        </p:spPr>
      </p:sp>
      <p:grpSp>
        <p:nvGrpSpPr>
          <p:cNvPr id="3" name="Group 3"/>
          <p:cNvGrpSpPr/>
          <p:nvPr/>
        </p:nvGrpSpPr>
        <p:grpSpPr>
          <a:xfrm>
            <a:off x="16499335" y="9050505"/>
            <a:ext cx="731115" cy="7311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59163" y="9251559"/>
            <a:ext cx="329008" cy="32900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8" name="TextBox 8"/>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6141615" y="9251559"/>
            <a:ext cx="329008" cy="329008"/>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1" name="TextBox 11"/>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flipV="1">
            <a:off x="328142" y="1622457"/>
            <a:ext cx="1972357" cy="3628082"/>
          </a:xfrm>
          <a:custGeom>
            <a:avLst/>
            <a:gdLst/>
            <a:ahLst/>
            <a:cxnLst/>
            <a:rect l="l" t="t" r="r" b="b"/>
            <a:pathLst>
              <a:path w="1972357" h="3628082">
                <a:moveTo>
                  <a:pt x="0" y="3628082"/>
                </a:moveTo>
                <a:lnTo>
                  <a:pt x="1972357" y="3628082"/>
                </a:lnTo>
                <a:lnTo>
                  <a:pt x="1972357" y="0"/>
                </a:lnTo>
                <a:lnTo>
                  <a:pt x="0" y="0"/>
                </a:lnTo>
                <a:lnTo>
                  <a:pt x="0" y="3628082"/>
                </a:lnTo>
                <a:close/>
              </a:path>
            </a:pathLst>
          </a:custGeom>
          <a:blipFill>
            <a:blip r:embed="rId3">
              <a:alphaModFix amt="7999"/>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0941392" y="8460789"/>
            <a:ext cx="3184171" cy="3184171"/>
          </a:xfrm>
          <a:custGeom>
            <a:avLst/>
            <a:gdLst/>
            <a:ahLst/>
            <a:cxnLst/>
            <a:rect l="l" t="t" r="r" b="b"/>
            <a:pathLst>
              <a:path w="3184171" h="3184171">
                <a:moveTo>
                  <a:pt x="0" y="0"/>
                </a:moveTo>
                <a:lnTo>
                  <a:pt x="3184170" y="0"/>
                </a:lnTo>
                <a:lnTo>
                  <a:pt x="3184170" y="3184170"/>
                </a:lnTo>
                <a:lnTo>
                  <a:pt x="0" y="3184170"/>
                </a:lnTo>
                <a:lnTo>
                  <a:pt x="0" y="0"/>
                </a:lnTo>
                <a:close/>
              </a:path>
            </a:pathLst>
          </a:custGeom>
          <a:blipFill>
            <a:blip r:embed="rId5">
              <a:alphaModFix amt="7999"/>
              <a:extLst>
                <a:ext uri="{96DAC541-7B7A-43D3-8B79-37D633B846F1}">
                  <asvg:svgBlip xmlns:asvg="http://schemas.microsoft.com/office/drawing/2016/SVG/main" xmlns="" r:embed="rId6"/>
                </a:ext>
              </a:extLst>
            </a:blip>
            <a:stretch>
              <a:fillRect/>
            </a:stretch>
          </a:blipFill>
        </p:spPr>
      </p:sp>
      <p:grpSp>
        <p:nvGrpSpPr>
          <p:cNvPr id="14" name="Group 14"/>
          <p:cNvGrpSpPr/>
          <p:nvPr/>
        </p:nvGrpSpPr>
        <p:grpSpPr>
          <a:xfrm>
            <a:off x="4860729" y="1360209"/>
            <a:ext cx="959996" cy="939967"/>
            <a:chOff x="0" y="0"/>
            <a:chExt cx="348891" cy="341612"/>
          </a:xfrm>
        </p:grpSpPr>
        <p:sp>
          <p:nvSpPr>
            <p:cNvPr id="15" name="Freeform 15"/>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6" name="TextBox 16"/>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165567" y="1360209"/>
            <a:ext cx="959996" cy="939967"/>
            <a:chOff x="0" y="0"/>
            <a:chExt cx="348891" cy="341612"/>
          </a:xfrm>
        </p:grpSpPr>
        <p:sp>
          <p:nvSpPr>
            <p:cNvPr id="18" name="Freeform 18"/>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9" name="TextBox 19"/>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633819" y="-633819"/>
            <a:ext cx="2139552" cy="3407189"/>
            <a:chOff x="0" y="0"/>
            <a:chExt cx="563503" cy="897367"/>
          </a:xfrm>
        </p:grpSpPr>
        <p:sp>
          <p:nvSpPr>
            <p:cNvPr id="21" name="Freeform 21"/>
            <p:cNvSpPr/>
            <p:nvPr/>
          </p:nvSpPr>
          <p:spPr>
            <a:xfrm>
              <a:off x="0" y="0"/>
              <a:ext cx="563503" cy="897367"/>
            </a:xfrm>
            <a:custGeom>
              <a:avLst/>
              <a:gdLst/>
              <a:ahLst/>
              <a:cxnLst/>
              <a:rect l="l" t="t" r="r" b="b"/>
              <a:pathLst>
                <a:path w="563503" h="897367">
                  <a:moveTo>
                    <a:pt x="0" y="0"/>
                  </a:moveTo>
                  <a:lnTo>
                    <a:pt x="563503" y="0"/>
                  </a:lnTo>
                  <a:lnTo>
                    <a:pt x="563503" y="897367"/>
                  </a:lnTo>
                  <a:lnTo>
                    <a:pt x="0" y="897367"/>
                  </a:lnTo>
                  <a:close/>
                </a:path>
              </a:pathLst>
            </a:custGeom>
            <a:solidFill>
              <a:srgbClr val="39312B"/>
            </a:solidFill>
          </p:spPr>
        </p:sp>
        <p:sp>
          <p:nvSpPr>
            <p:cNvPr id="22" name="TextBox 22"/>
            <p:cNvSpPr txBox="1"/>
            <p:nvPr/>
          </p:nvSpPr>
          <p:spPr>
            <a:xfrm>
              <a:off x="0" y="-28575"/>
              <a:ext cx="563503" cy="925942"/>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361153" y="2765919"/>
            <a:ext cx="7959149" cy="6650144"/>
          </a:xfrm>
          <a:custGeom>
            <a:avLst/>
            <a:gdLst/>
            <a:ahLst/>
            <a:cxnLst/>
            <a:rect l="l" t="t" r="r" b="b"/>
            <a:pathLst>
              <a:path w="7959149" h="6650144">
                <a:moveTo>
                  <a:pt x="0" y="0"/>
                </a:moveTo>
                <a:lnTo>
                  <a:pt x="7959149" y="0"/>
                </a:lnTo>
                <a:lnTo>
                  <a:pt x="7959149" y="6650144"/>
                </a:lnTo>
                <a:lnTo>
                  <a:pt x="0" y="6650144"/>
                </a:lnTo>
                <a:lnTo>
                  <a:pt x="0" y="0"/>
                </a:lnTo>
                <a:close/>
              </a:path>
            </a:pathLst>
          </a:custGeom>
          <a:blipFill>
            <a:blip r:embed="rId7"/>
            <a:stretch>
              <a:fillRect r="-48640"/>
            </a:stretch>
          </a:blipFill>
        </p:spPr>
      </p:sp>
      <p:sp>
        <p:nvSpPr>
          <p:cNvPr id="24" name="TextBox 24"/>
          <p:cNvSpPr txBox="1"/>
          <p:nvPr/>
        </p:nvSpPr>
        <p:spPr>
          <a:xfrm>
            <a:off x="13206269"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10</a:t>
            </a:r>
          </a:p>
        </p:txBody>
      </p:sp>
      <p:sp>
        <p:nvSpPr>
          <p:cNvPr id="25" name="TextBox 25"/>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26</a:t>
            </a:r>
          </a:p>
        </p:txBody>
      </p:sp>
      <p:sp>
        <p:nvSpPr>
          <p:cNvPr id="26" name="TextBox 26"/>
          <p:cNvSpPr txBox="1"/>
          <p:nvPr/>
        </p:nvSpPr>
        <p:spPr>
          <a:xfrm>
            <a:off x="4901432"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09</a:t>
            </a:r>
          </a:p>
        </p:txBody>
      </p:sp>
      <p:sp>
        <p:nvSpPr>
          <p:cNvPr id="27" name="TextBox 27"/>
          <p:cNvSpPr txBox="1"/>
          <p:nvPr/>
        </p:nvSpPr>
        <p:spPr>
          <a:xfrm>
            <a:off x="236576" y="191874"/>
            <a:ext cx="2825541" cy="1755802"/>
          </a:xfrm>
          <a:prstGeom prst="rect">
            <a:avLst/>
          </a:prstGeom>
        </p:spPr>
        <p:txBody>
          <a:bodyPr lIns="0" tIns="0" rIns="0" bIns="0" rtlCol="0" anchor="t">
            <a:spAutoFit/>
          </a:bodyPr>
          <a:lstStyle/>
          <a:p>
            <a:pPr algn="ctr">
              <a:lnSpc>
                <a:spcPts val="3486"/>
              </a:lnSpc>
            </a:pPr>
            <a:r>
              <a:rPr lang="en-US" sz="2490" b="1" dirty="0" smtClean="0">
                <a:solidFill>
                  <a:srgbClr val="EAE9C5"/>
                </a:solidFill>
                <a:latin typeface="Hagrid Ultra-Bold"/>
              </a:rPr>
              <a:t>SCREENSHOOT </a:t>
            </a:r>
            <a:r>
              <a:rPr lang="en-US" sz="2490" b="1" dirty="0">
                <a:solidFill>
                  <a:srgbClr val="EAE9C5"/>
                </a:solidFill>
                <a:latin typeface="Hagrid Ultra-Bold"/>
              </a:rPr>
              <a:t>TAMPILAN LUARAN </a:t>
            </a:r>
            <a:r>
              <a:rPr lang="en-US" sz="2490" b="1" dirty="0" smtClean="0">
                <a:solidFill>
                  <a:srgbClr val="EAE9C5"/>
                </a:solidFill>
                <a:latin typeface="Hagrid Ultra-Bold"/>
              </a:rPr>
              <a:t>PROGRAM</a:t>
            </a:r>
            <a:endParaRPr lang="en-US" sz="2490" b="1" dirty="0">
              <a:solidFill>
                <a:srgbClr val="EAE9C5"/>
              </a:solidFill>
              <a:latin typeface="Hagrid Ultra-Bo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sp>
        <p:nvSpPr>
          <p:cNvPr id="2" name="Freeform 2"/>
          <p:cNvSpPr/>
          <p:nvPr/>
        </p:nvSpPr>
        <p:spPr>
          <a:xfrm>
            <a:off x="9727773" y="2743389"/>
            <a:ext cx="7835584" cy="6672674"/>
          </a:xfrm>
          <a:custGeom>
            <a:avLst/>
            <a:gdLst/>
            <a:ahLst/>
            <a:cxnLst/>
            <a:rect l="l" t="t" r="r" b="b"/>
            <a:pathLst>
              <a:path w="7835584" h="6672674">
                <a:moveTo>
                  <a:pt x="0" y="0"/>
                </a:moveTo>
                <a:lnTo>
                  <a:pt x="7835583" y="0"/>
                </a:lnTo>
                <a:lnTo>
                  <a:pt x="7835583" y="6672674"/>
                </a:lnTo>
                <a:lnTo>
                  <a:pt x="0" y="6672674"/>
                </a:lnTo>
                <a:lnTo>
                  <a:pt x="0" y="0"/>
                </a:lnTo>
                <a:close/>
              </a:path>
            </a:pathLst>
          </a:custGeom>
          <a:blipFill>
            <a:blip r:embed="rId2"/>
            <a:stretch>
              <a:fillRect r="-51460"/>
            </a:stretch>
          </a:blipFill>
        </p:spPr>
      </p:sp>
      <p:grpSp>
        <p:nvGrpSpPr>
          <p:cNvPr id="3" name="Group 3"/>
          <p:cNvGrpSpPr/>
          <p:nvPr/>
        </p:nvGrpSpPr>
        <p:grpSpPr>
          <a:xfrm>
            <a:off x="16499335" y="9050505"/>
            <a:ext cx="731115" cy="7311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59163" y="9251559"/>
            <a:ext cx="329008" cy="32900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8" name="TextBox 8"/>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6141615" y="9251559"/>
            <a:ext cx="329008" cy="329008"/>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1" name="TextBox 11"/>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flipV="1">
            <a:off x="328142" y="1622457"/>
            <a:ext cx="1972357" cy="3628082"/>
          </a:xfrm>
          <a:custGeom>
            <a:avLst/>
            <a:gdLst/>
            <a:ahLst/>
            <a:cxnLst/>
            <a:rect l="l" t="t" r="r" b="b"/>
            <a:pathLst>
              <a:path w="1972357" h="3628082">
                <a:moveTo>
                  <a:pt x="0" y="3628082"/>
                </a:moveTo>
                <a:lnTo>
                  <a:pt x="1972357" y="3628082"/>
                </a:lnTo>
                <a:lnTo>
                  <a:pt x="1972357" y="0"/>
                </a:lnTo>
                <a:lnTo>
                  <a:pt x="0" y="0"/>
                </a:lnTo>
                <a:lnTo>
                  <a:pt x="0" y="3628082"/>
                </a:lnTo>
                <a:close/>
              </a:path>
            </a:pathLst>
          </a:custGeom>
          <a:blipFill>
            <a:blip r:embed="rId3">
              <a:alphaModFix amt="7999"/>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0941392" y="8460789"/>
            <a:ext cx="3184171" cy="3184171"/>
          </a:xfrm>
          <a:custGeom>
            <a:avLst/>
            <a:gdLst/>
            <a:ahLst/>
            <a:cxnLst/>
            <a:rect l="l" t="t" r="r" b="b"/>
            <a:pathLst>
              <a:path w="3184171" h="3184171">
                <a:moveTo>
                  <a:pt x="0" y="0"/>
                </a:moveTo>
                <a:lnTo>
                  <a:pt x="3184170" y="0"/>
                </a:lnTo>
                <a:lnTo>
                  <a:pt x="3184170" y="3184170"/>
                </a:lnTo>
                <a:lnTo>
                  <a:pt x="0" y="3184170"/>
                </a:lnTo>
                <a:lnTo>
                  <a:pt x="0" y="0"/>
                </a:lnTo>
                <a:close/>
              </a:path>
            </a:pathLst>
          </a:custGeom>
          <a:blipFill>
            <a:blip r:embed="rId5">
              <a:alphaModFix amt="7999"/>
              <a:extLst>
                <a:ext uri="{96DAC541-7B7A-43D3-8B79-37D633B846F1}">
                  <asvg:svgBlip xmlns:asvg="http://schemas.microsoft.com/office/drawing/2016/SVG/main" xmlns="" r:embed="rId6"/>
                </a:ext>
              </a:extLst>
            </a:blip>
            <a:stretch>
              <a:fillRect/>
            </a:stretch>
          </a:blipFill>
        </p:spPr>
      </p:sp>
      <p:grpSp>
        <p:nvGrpSpPr>
          <p:cNvPr id="14" name="Group 14"/>
          <p:cNvGrpSpPr/>
          <p:nvPr/>
        </p:nvGrpSpPr>
        <p:grpSpPr>
          <a:xfrm>
            <a:off x="4860729" y="1360209"/>
            <a:ext cx="959996" cy="939967"/>
            <a:chOff x="0" y="0"/>
            <a:chExt cx="348891" cy="341612"/>
          </a:xfrm>
        </p:grpSpPr>
        <p:sp>
          <p:nvSpPr>
            <p:cNvPr id="15" name="Freeform 15"/>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6" name="TextBox 16"/>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165567" y="1360209"/>
            <a:ext cx="959996" cy="939967"/>
            <a:chOff x="0" y="0"/>
            <a:chExt cx="348891" cy="341612"/>
          </a:xfrm>
        </p:grpSpPr>
        <p:sp>
          <p:nvSpPr>
            <p:cNvPr id="18" name="Freeform 18"/>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9" name="TextBox 19"/>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633819" y="-633819"/>
            <a:ext cx="2139552" cy="3407189"/>
            <a:chOff x="0" y="0"/>
            <a:chExt cx="563503" cy="897367"/>
          </a:xfrm>
        </p:grpSpPr>
        <p:sp>
          <p:nvSpPr>
            <p:cNvPr id="21" name="Freeform 21"/>
            <p:cNvSpPr/>
            <p:nvPr/>
          </p:nvSpPr>
          <p:spPr>
            <a:xfrm>
              <a:off x="0" y="0"/>
              <a:ext cx="563503" cy="897367"/>
            </a:xfrm>
            <a:custGeom>
              <a:avLst/>
              <a:gdLst/>
              <a:ahLst/>
              <a:cxnLst/>
              <a:rect l="l" t="t" r="r" b="b"/>
              <a:pathLst>
                <a:path w="563503" h="897367">
                  <a:moveTo>
                    <a:pt x="0" y="0"/>
                  </a:moveTo>
                  <a:lnTo>
                    <a:pt x="563503" y="0"/>
                  </a:lnTo>
                  <a:lnTo>
                    <a:pt x="563503" y="897367"/>
                  </a:lnTo>
                  <a:lnTo>
                    <a:pt x="0" y="897367"/>
                  </a:lnTo>
                  <a:close/>
                </a:path>
              </a:pathLst>
            </a:custGeom>
            <a:solidFill>
              <a:srgbClr val="39312B"/>
            </a:solidFill>
          </p:spPr>
        </p:sp>
        <p:sp>
          <p:nvSpPr>
            <p:cNvPr id="22" name="TextBox 22"/>
            <p:cNvSpPr txBox="1"/>
            <p:nvPr/>
          </p:nvSpPr>
          <p:spPr>
            <a:xfrm>
              <a:off x="0" y="-28575"/>
              <a:ext cx="563503" cy="925942"/>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384271" y="2754617"/>
            <a:ext cx="7912912" cy="6672674"/>
          </a:xfrm>
          <a:custGeom>
            <a:avLst/>
            <a:gdLst/>
            <a:ahLst/>
            <a:cxnLst/>
            <a:rect l="l" t="t" r="r" b="b"/>
            <a:pathLst>
              <a:path w="7912912" h="6672674">
                <a:moveTo>
                  <a:pt x="0" y="0"/>
                </a:moveTo>
                <a:lnTo>
                  <a:pt x="7912912" y="0"/>
                </a:lnTo>
                <a:lnTo>
                  <a:pt x="7912912" y="6672674"/>
                </a:lnTo>
                <a:lnTo>
                  <a:pt x="0" y="6672674"/>
                </a:lnTo>
                <a:lnTo>
                  <a:pt x="0" y="0"/>
                </a:lnTo>
                <a:close/>
              </a:path>
            </a:pathLst>
          </a:custGeom>
          <a:blipFill>
            <a:blip r:embed="rId7"/>
            <a:stretch>
              <a:fillRect r="-49980"/>
            </a:stretch>
          </a:blipFill>
        </p:spPr>
      </p:sp>
      <p:sp>
        <p:nvSpPr>
          <p:cNvPr id="24" name="TextBox 24"/>
          <p:cNvSpPr txBox="1"/>
          <p:nvPr/>
        </p:nvSpPr>
        <p:spPr>
          <a:xfrm>
            <a:off x="13403536" y="1429953"/>
            <a:ext cx="484056"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12</a:t>
            </a:r>
          </a:p>
        </p:txBody>
      </p:sp>
      <p:sp>
        <p:nvSpPr>
          <p:cNvPr id="25" name="TextBox 25"/>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27</a:t>
            </a:r>
          </a:p>
        </p:txBody>
      </p:sp>
      <p:sp>
        <p:nvSpPr>
          <p:cNvPr id="26" name="TextBox 26"/>
          <p:cNvSpPr txBox="1"/>
          <p:nvPr/>
        </p:nvSpPr>
        <p:spPr>
          <a:xfrm>
            <a:off x="4901432"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11</a:t>
            </a:r>
          </a:p>
        </p:txBody>
      </p:sp>
      <p:sp>
        <p:nvSpPr>
          <p:cNvPr id="27" name="TextBox 27"/>
          <p:cNvSpPr txBox="1"/>
          <p:nvPr/>
        </p:nvSpPr>
        <p:spPr>
          <a:xfrm>
            <a:off x="236576" y="191874"/>
            <a:ext cx="2825541" cy="1755802"/>
          </a:xfrm>
          <a:prstGeom prst="rect">
            <a:avLst/>
          </a:prstGeom>
        </p:spPr>
        <p:txBody>
          <a:bodyPr lIns="0" tIns="0" rIns="0" bIns="0" rtlCol="0" anchor="t">
            <a:spAutoFit/>
          </a:bodyPr>
          <a:lstStyle/>
          <a:p>
            <a:pPr algn="ctr">
              <a:lnSpc>
                <a:spcPts val="3486"/>
              </a:lnSpc>
            </a:pPr>
            <a:r>
              <a:rPr lang="en-US" sz="2490" b="1" dirty="0" smtClean="0">
                <a:solidFill>
                  <a:srgbClr val="EAE9C5"/>
                </a:solidFill>
                <a:latin typeface="Hagrid Ultra-Bold"/>
              </a:rPr>
              <a:t>SCREENSHOOT </a:t>
            </a:r>
            <a:r>
              <a:rPr lang="en-US" sz="2490" b="1" dirty="0">
                <a:solidFill>
                  <a:srgbClr val="EAE9C5"/>
                </a:solidFill>
                <a:latin typeface="Hagrid Ultra-Bold"/>
              </a:rPr>
              <a:t>TAMPILAN LUARAN </a:t>
            </a:r>
            <a:r>
              <a:rPr lang="en-US" sz="2490" b="1" dirty="0" smtClean="0">
                <a:solidFill>
                  <a:srgbClr val="EAE9C5"/>
                </a:solidFill>
                <a:latin typeface="Hagrid Ultra-Bold"/>
              </a:rPr>
              <a:t>PROGRAM</a:t>
            </a:r>
            <a:endParaRPr lang="en-US" sz="2490" b="1" dirty="0">
              <a:solidFill>
                <a:srgbClr val="EAE9C5"/>
              </a:solidFill>
              <a:latin typeface="Hagrid Ultra-Bo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sp>
        <p:nvSpPr>
          <p:cNvPr id="2" name="Freeform 2"/>
          <p:cNvSpPr/>
          <p:nvPr/>
        </p:nvSpPr>
        <p:spPr>
          <a:xfrm>
            <a:off x="9699921" y="2743389"/>
            <a:ext cx="7891287" cy="6660758"/>
          </a:xfrm>
          <a:custGeom>
            <a:avLst/>
            <a:gdLst/>
            <a:ahLst/>
            <a:cxnLst/>
            <a:rect l="l" t="t" r="r" b="b"/>
            <a:pathLst>
              <a:path w="7891287" h="6660758">
                <a:moveTo>
                  <a:pt x="0" y="0"/>
                </a:moveTo>
                <a:lnTo>
                  <a:pt x="7891287" y="0"/>
                </a:lnTo>
                <a:lnTo>
                  <a:pt x="7891287" y="6660758"/>
                </a:lnTo>
                <a:lnTo>
                  <a:pt x="0" y="6660758"/>
                </a:lnTo>
                <a:lnTo>
                  <a:pt x="0" y="0"/>
                </a:lnTo>
                <a:close/>
              </a:path>
            </a:pathLst>
          </a:custGeom>
          <a:blipFill>
            <a:blip r:embed="rId2"/>
            <a:stretch>
              <a:fillRect r="-50391"/>
            </a:stretch>
          </a:blipFill>
        </p:spPr>
      </p:sp>
      <p:grpSp>
        <p:nvGrpSpPr>
          <p:cNvPr id="3" name="Group 3"/>
          <p:cNvGrpSpPr/>
          <p:nvPr/>
        </p:nvGrpSpPr>
        <p:grpSpPr>
          <a:xfrm>
            <a:off x="16499335" y="9050505"/>
            <a:ext cx="731115" cy="73111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59163" y="9251559"/>
            <a:ext cx="329008" cy="329008"/>
            <a:chOff x="0" y="0"/>
            <a:chExt cx="406400" cy="406400"/>
          </a:xfrm>
        </p:grpSpPr>
        <p:sp>
          <p:nvSpPr>
            <p:cNvPr id="7" name="Freeform 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8" name="TextBox 8"/>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6141615" y="9251559"/>
            <a:ext cx="329008" cy="329008"/>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1" name="TextBox 11"/>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flipV="1">
            <a:off x="328142" y="1622457"/>
            <a:ext cx="1972357" cy="3628082"/>
          </a:xfrm>
          <a:custGeom>
            <a:avLst/>
            <a:gdLst/>
            <a:ahLst/>
            <a:cxnLst/>
            <a:rect l="l" t="t" r="r" b="b"/>
            <a:pathLst>
              <a:path w="1972357" h="3628082">
                <a:moveTo>
                  <a:pt x="0" y="3628082"/>
                </a:moveTo>
                <a:lnTo>
                  <a:pt x="1972357" y="3628082"/>
                </a:lnTo>
                <a:lnTo>
                  <a:pt x="1972357" y="0"/>
                </a:lnTo>
                <a:lnTo>
                  <a:pt x="0" y="0"/>
                </a:lnTo>
                <a:lnTo>
                  <a:pt x="0" y="3628082"/>
                </a:lnTo>
                <a:close/>
              </a:path>
            </a:pathLst>
          </a:custGeom>
          <a:blipFill>
            <a:blip r:embed="rId3">
              <a:alphaModFix amt="7999"/>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10941392" y="8460789"/>
            <a:ext cx="3184171" cy="3184171"/>
          </a:xfrm>
          <a:custGeom>
            <a:avLst/>
            <a:gdLst/>
            <a:ahLst/>
            <a:cxnLst/>
            <a:rect l="l" t="t" r="r" b="b"/>
            <a:pathLst>
              <a:path w="3184171" h="3184171">
                <a:moveTo>
                  <a:pt x="0" y="0"/>
                </a:moveTo>
                <a:lnTo>
                  <a:pt x="3184170" y="0"/>
                </a:lnTo>
                <a:lnTo>
                  <a:pt x="3184170" y="3184170"/>
                </a:lnTo>
                <a:lnTo>
                  <a:pt x="0" y="3184170"/>
                </a:lnTo>
                <a:lnTo>
                  <a:pt x="0" y="0"/>
                </a:lnTo>
                <a:close/>
              </a:path>
            </a:pathLst>
          </a:custGeom>
          <a:blipFill>
            <a:blip r:embed="rId5">
              <a:alphaModFix amt="7999"/>
              <a:extLst>
                <a:ext uri="{96DAC541-7B7A-43D3-8B79-37D633B846F1}">
                  <asvg:svgBlip xmlns:asvg="http://schemas.microsoft.com/office/drawing/2016/SVG/main" xmlns="" r:embed="rId6"/>
                </a:ext>
              </a:extLst>
            </a:blip>
            <a:stretch>
              <a:fillRect/>
            </a:stretch>
          </a:blipFill>
        </p:spPr>
      </p:sp>
      <p:grpSp>
        <p:nvGrpSpPr>
          <p:cNvPr id="14" name="Group 14"/>
          <p:cNvGrpSpPr/>
          <p:nvPr/>
        </p:nvGrpSpPr>
        <p:grpSpPr>
          <a:xfrm>
            <a:off x="4860729" y="1360209"/>
            <a:ext cx="959996" cy="939967"/>
            <a:chOff x="0" y="0"/>
            <a:chExt cx="348891" cy="341612"/>
          </a:xfrm>
        </p:grpSpPr>
        <p:sp>
          <p:nvSpPr>
            <p:cNvPr id="15" name="Freeform 15"/>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6" name="TextBox 16"/>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165567" y="1360209"/>
            <a:ext cx="959996" cy="939967"/>
            <a:chOff x="0" y="0"/>
            <a:chExt cx="348891" cy="341612"/>
          </a:xfrm>
        </p:grpSpPr>
        <p:sp>
          <p:nvSpPr>
            <p:cNvPr id="18" name="Freeform 18"/>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9" name="TextBox 19"/>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633819" y="-633819"/>
            <a:ext cx="2139552" cy="3407189"/>
            <a:chOff x="0" y="0"/>
            <a:chExt cx="563503" cy="897367"/>
          </a:xfrm>
        </p:grpSpPr>
        <p:sp>
          <p:nvSpPr>
            <p:cNvPr id="21" name="Freeform 21"/>
            <p:cNvSpPr/>
            <p:nvPr/>
          </p:nvSpPr>
          <p:spPr>
            <a:xfrm>
              <a:off x="0" y="0"/>
              <a:ext cx="563503" cy="897367"/>
            </a:xfrm>
            <a:custGeom>
              <a:avLst/>
              <a:gdLst/>
              <a:ahLst/>
              <a:cxnLst/>
              <a:rect l="l" t="t" r="r" b="b"/>
              <a:pathLst>
                <a:path w="563503" h="897367">
                  <a:moveTo>
                    <a:pt x="0" y="0"/>
                  </a:moveTo>
                  <a:lnTo>
                    <a:pt x="563503" y="0"/>
                  </a:lnTo>
                  <a:lnTo>
                    <a:pt x="563503" y="897367"/>
                  </a:lnTo>
                  <a:lnTo>
                    <a:pt x="0" y="897367"/>
                  </a:lnTo>
                  <a:close/>
                </a:path>
              </a:pathLst>
            </a:custGeom>
            <a:solidFill>
              <a:srgbClr val="39312B"/>
            </a:solidFill>
          </p:spPr>
        </p:sp>
        <p:sp>
          <p:nvSpPr>
            <p:cNvPr id="22" name="TextBox 22"/>
            <p:cNvSpPr txBox="1"/>
            <p:nvPr/>
          </p:nvSpPr>
          <p:spPr>
            <a:xfrm>
              <a:off x="0" y="-28575"/>
              <a:ext cx="563503" cy="925942"/>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362419" y="2743389"/>
            <a:ext cx="7956616" cy="6677157"/>
          </a:xfrm>
          <a:custGeom>
            <a:avLst/>
            <a:gdLst/>
            <a:ahLst/>
            <a:cxnLst/>
            <a:rect l="l" t="t" r="r" b="b"/>
            <a:pathLst>
              <a:path w="7956616" h="6677157">
                <a:moveTo>
                  <a:pt x="0" y="0"/>
                </a:moveTo>
                <a:lnTo>
                  <a:pt x="7956616" y="0"/>
                </a:lnTo>
                <a:lnTo>
                  <a:pt x="7956616" y="6677157"/>
                </a:lnTo>
                <a:lnTo>
                  <a:pt x="0" y="6677157"/>
                </a:lnTo>
                <a:lnTo>
                  <a:pt x="0" y="0"/>
                </a:lnTo>
                <a:close/>
              </a:path>
            </a:pathLst>
          </a:custGeom>
          <a:blipFill>
            <a:blip r:embed="rId7"/>
            <a:stretch>
              <a:fillRect r="-49355"/>
            </a:stretch>
          </a:blipFill>
        </p:spPr>
      </p:sp>
      <p:sp>
        <p:nvSpPr>
          <p:cNvPr id="24" name="TextBox 24"/>
          <p:cNvSpPr txBox="1"/>
          <p:nvPr/>
        </p:nvSpPr>
        <p:spPr>
          <a:xfrm>
            <a:off x="13385059" y="1429953"/>
            <a:ext cx="521012"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14</a:t>
            </a:r>
          </a:p>
        </p:txBody>
      </p:sp>
      <p:sp>
        <p:nvSpPr>
          <p:cNvPr id="25" name="TextBox 25"/>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28</a:t>
            </a:r>
          </a:p>
        </p:txBody>
      </p:sp>
      <p:sp>
        <p:nvSpPr>
          <p:cNvPr id="26" name="TextBox 26"/>
          <p:cNvSpPr txBox="1"/>
          <p:nvPr/>
        </p:nvSpPr>
        <p:spPr>
          <a:xfrm>
            <a:off x="4901432" y="1429953"/>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13</a:t>
            </a:r>
          </a:p>
        </p:txBody>
      </p:sp>
      <p:sp>
        <p:nvSpPr>
          <p:cNvPr id="27" name="TextBox 27"/>
          <p:cNvSpPr txBox="1"/>
          <p:nvPr/>
        </p:nvSpPr>
        <p:spPr>
          <a:xfrm>
            <a:off x="236576" y="191874"/>
            <a:ext cx="2825541" cy="1755802"/>
          </a:xfrm>
          <a:prstGeom prst="rect">
            <a:avLst/>
          </a:prstGeom>
        </p:spPr>
        <p:txBody>
          <a:bodyPr lIns="0" tIns="0" rIns="0" bIns="0" rtlCol="0" anchor="t">
            <a:spAutoFit/>
          </a:bodyPr>
          <a:lstStyle/>
          <a:p>
            <a:pPr algn="ctr">
              <a:lnSpc>
                <a:spcPts val="3486"/>
              </a:lnSpc>
            </a:pPr>
            <a:r>
              <a:rPr lang="en-US" sz="2490" b="1" dirty="0" smtClean="0">
                <a:solidFill>
                  <a:srgbClr val="EAE9C5"/>
                </a:solidFill>
                <a:latin typeface="Hagrid Ultra-Bold"/>
              </a:rPr>
              <a:t>SCREENSHOOT </a:t>
            </a:r>
            <a:r>
              <a:rPr lang="en-US" sz="2490" b="1" dirty="0">
                <a:solidFill>
                  <a:srgbClr val="EAE9C5"/>
                </a:solidFill>
                <a:latin typeface="Hagrid Ultra-Bold"/>
              </a:rPr>
              <a:t>TAMPILAN LUARAN </a:t>
            </a:r>
            <a:r>
              <a:rPr lang="en-US" sz="2490" b="1" dirty="0" smtClean="0">
                <a:solidFill>
                  <a:srgbClr val="EAE9C5"/>
                </a:solidFill>
                <a:latin typeface="Hagrid Ultra-Bold"/>
              </a:rPr>
              <a:t>PROGRAM</a:t>
            </a:r>
            <a:endParaRPr lang="en-US" sz="2490" b="1" dirty="0">
              <a:solidFill>
                <a:srgbClr val="EAE9C5"/>
              </a:solidFill>
              <a:latin typeface="Hagrid Ultra-Bold"/>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sp>
        <p:nvSpPr>
          <p:cNvPr id="2" name="Freeform 2"/>
          <p:cNvSpPr/>
          <p:nvPr/>
        </p:nvSpPr>
        <p:spPr>
          <a:xfrm>
            <a:off x="0" y="1780244"/>
            <a:ext cx="18288000" cy="11471564"/>
          </a:xfrm>
          <a:custGeom>
            <a:avLst/>
            <a:gdLst/>
            <a:ahLst/>
            <a:cxnLst/>
            <a:rect l="l" t="t" r="r" b="b"/>
            <a:pathLst>
              <a:path w="18288000" h="11471564">
                <a:moveTo>
                  <a:pt x="0" y="0"/>
                </a:moveTo>
                <a:lnTo>
                  <a:pt x="18288000" y="0"/>
                </a:lnTo>
                <a:lnTo>
                  <a:pt x="18288000" y="11471563"/>
                </a:lnTo>
                <a:lnTo>
                  <a:pt x="0" y="11471563"/>
                </a:lnTo>
                <a:lnTo>
                  <a:pt x="0"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36240" y="7562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rot="-5400000">
            <a:off x="8253878" y="-8253878"/>
            <a:ext cx="1780244" cy="18288000"/>
            <a:chOff x="0" y="0"/>
            <a:chExt cx="468871" cy="4816593"/>
          </a:xfrm>
        </p:grpSpPr>
        <p:sp>
          <p:nvSpPr>
            <p:cNvPr id="5" name="Freeform 5"/>
            <p:cNvSpPr/>
            <p:nvPr/>
          </p:nvSpPr>
          <p:spPr>
            <a:xfrm>
              <a:off x="0" y="0"/>
              <a:ext cx="468871" cy="4816592"/>
            </a:xfrm>
            <a:custGeom>
              <a:avLst/>
              <a:gdLst/>
              <a:ahLst/>
              <a:cxnLst/>
              <a:rect l="l" t="t" r="r" b="b"/>
              <a:pathLst>
                <a:path w="468871" h="4816592">
                  <a:moveTo>
                    <a:pt x="0" y="0"/>
                  </a:moveTo>
                  <a:lnTo>
                    <a:pt x="468871" y="0"/>
                  </a:lnTo>
                  <a:lnTo>
                    <a:pt x="468871" y="4816592"/>
                  </a:lnTo>
                  <a:lnTo>
                    <a:pt x="0" y="4816592"/>
                  </a:lnTo>
                  <a:close/>
                </a:path>
              </a:pathLst>
            </a:custGeom>
            <a:solidFill>
              <a:srgbClr val="39312B"/>
            </a:solidFill>
          </p:spPr>
        </p:sp>
        <p:sp>
          <p:nvSpPr>
            <p:cNvPr id="6" name="TextBox 6"/>
            <p:cNvSpPr txBox="1"/>
            <p:nvPr/>
          </p:nvSpPr>
          <p:spPr>
            <a:xfrm>
              <a:off x="0" y="-28575"/>
              <a:ext cx="468871" cy="484516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141615" y="9050505"/>
            <a:ext cx="1446555" cy="731115"/>
            <a:chOff x="0" y="0"/>
            <a:chExt cx="1928740" cy="974820"/>
          </a:xfrm>
        </p:grpSpPr>
        <p:grpSp>
          <p:nvGrpSpPr>
            <p:cNvPr id="8" name="Group 8"/>
            <p:cNvGrpSpPr/>
            <p:nvPr/>
          </p:nvGrpSpPr>
          <p:grpSpPr>
            <a:xfrm>
              <a:off x="476960" y="0"/>
              <a:ext cx="974820" cy="97482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90063" y="268072"/>
              <a:ext cx="438677" cy="438677"/>
              <a:chOff x="0" y="0"/>
              <a:chExt cx="406400" cy="406400"/>
            </a:xfrm>
          </p:grpSpPr>
          <p:sp>
            <p:nvSpPr>
              <p:cNvPr id="12" name="Freeform 12"/>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3" name="TextBox 13"/>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0800000">
              <a:off x="0" y="268072"/>
              <a:ext cx="438677" cy="438677"/>
              <a:chOff x="0" y="0"/>
              <a:chExt cx="406400" cy="406400"/>
            </a:xfrm>
          </p:grpSpPr>
          <p:sp>
            <p:nvSpPr>
              <p:cNvPr id="15" name="Freeform 15"/>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6" name="TextBox 16"/>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67607" y="168005"/>
              <a:ext cx="593527" cy="59118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29</a:t>
              </a:r>
            </a:p>
          </p:txBody>
        </p:sp>
      </p:grpSp>
      <p:sp>
        <p:nvSpPr>
          <p:cNvPr id="18" name="Freeform 18"/>
          <p:cNvSpPr/>
          <p:nvPr/>
        </p:nvSpPr>
        <p:spPr>
          <a:xfrm>
            <a:off x="302820" y="2124027"/>
            <a:ext cx="8669509" cy="6707382"/>
          </a:xfrm>
          <a:custGeom>
            <a:avLst/>
            <a:gdLst/>
            <a:ahLst/>
            <a:cxnLst/>
            <a:rect l="l" t="t" r="r" b="b"/>
            <a:pathLst>
              <a:path w="8669509" h="6707382">
                <a:moveTo>
                  <a:pt x="0" y="0"/>
                </a:moveTo>
                <a:lnTo>
                  <a:pt x="8669509" y="0"/>
                </a:lnTo>
                <a:lnTo>
                  <a:pt x="8669509" y="6707382"/>
                </a:lnTo>
                <a:lnTo>
                  <a:pt x="0" y="6707382"/>
                </a:lnTo>
                <a:lnTo>
                  <a:pt x="0" y="0"/>
                </a:lnTo>
                <a:close/>
              </a:path>
            </a:pathLst>
          </a:custGeom>
          <a:blipFill>
            <a:blip r:embed="rId6"/>
            <a:stretch>
              <a:fillRect r="-37587"/>
            </a:stretch>
          </a:blipFill>
        </p:spPr>
      </p:sp>
      <p:sp>
        <p:nvSpPr>
          <p:cNvPr id="19" name="Freeform 19"/>
          <p:cNvSpPr/>
          <p:nvPr/>
        </p:nvSpPr>
        <p:spPr>
          <a:xfrm>
            <a:off x="9295410" y="2061684"/>
            <a:ext cx="8669509" cy="6707382"/>
          </a:xfrm>
          <a:custGeom>
            <a:avLst/>
            <a:gdLst/>
            <a:ahLst/>
            <a:cxnLst/>
            <a:rect l="l" t="t" r="r" b="b"/>
            <a:pathLst>
              <a:path w="8669509" h="6707382">
                <a:moveTo>
                  <a:pt x="0" y="0"/>
                </a:moveTo>
                <a:lnTo>
                  <a:pt x="8669509" y="0"/>
                </a:lnTo>
                <a:lnTo>
                  <a:pt x="8669509" y="6707381"/>
                </a:lnTo>
                <a:lnTo>
                  <a:pt x="0" y="6707381"/>
                </a:lnTo>
                <a:lnTo>
                  <a:pt x="0" y="0"/>
                </a:lnTo>
                <a:close/>
              </a:path>
            </a:pathLst>
          </a:custGeom>
          <a:blipFill>
            <a:blip r:embed="rId7"/>
            <a:stretch>
              <a:fillRect r="-37587"/>
            </a:stretch>
          </a:blipFill>
        </p:spPr>
      </p:sp>
      <p:sp>
        <p:nvSpPr>
          <p:cNvPr id="20" name="TextBox 20"/>
          <p:cNvSpPr txBox="1"/>
          <p:nvPr/>
        </p:nvSpPr>
        <p:spPr>
          <a:xfrm>
            <a:off x="302820" y="52853"/>
            <a:ext cx="17662099" cy="1667123"/>
          </a:xfrm>
          <a:prstGeom prst="rect">
            <a:avLst/>
          </a:prstGeom>
        </p:spPr>
        <p:txBody>
          <a:bodyPr wrap="square" lIns="0" tIns="0" rIns="0" bIns="0" rtlCol="0" anchor="t">
            <a:spAutoFit/>
          </a:bodyPr>
          <a:lstStyle/>
          <a:p>
            <a:pPr algn="ctr">
              <a:lnSpc>
                <a:spcPts val="6457"/>
              </a:lnSpc>
            </a:pPr>
            <a:r>
              <a:rPr lang="en-US" sz="4612" b="1" dirty="0" smtClean="0">
                <a:solidFill>
                  <a:srgbClr val="EAE9C5"/>
                </a:solidFill>
                <a:latin typeface="Hagrid Ultra-Bold"/>
              </a:rPr>
              <a:t>SCREENSHOOT </a:t>
            </a:r>
            <a:r>
              <a:rPr lang="en-US" sz="4612" b="1" dirty="0">
                <a:solidFill>
                  <a:srgbClr val="EAE9C5"/>
                </a:solidFill>
                <a:latin typeface="Hagrid Ultra-Bold"/>
              </a:rPr>
              <a:t>TAMPILAN UNGGAHAN HALAMAN PROJEK GITHUB</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45363" cy="10287000"/>
            <a:chOff x="0" y="0"/>
            <a:chExt cx="486021" cy="2709333"/>
          </a:xfrm>
        </p:grpSpPr>
        <p:sp>
          <p:nvSpPr>
            <p:cNvPr id="3" name="Freeform 3"/>
            <p:cNvSpPr/>
            <p:nvPr/>
          </p:nvSpPr>
          <p:spPr>
            <a:xfrm>
              <a:off x="0" y="0"/>
              <a:ext cx="486021" cy="2709333"/>
            </a:xfrm>
            <a:custGeom>
              <a:avLst/>
              <a:gdLst/>
              <a:ahLst/>
              <a:cxnLst/>
              <a:rect l="l" t="t" r="r" b="b"/>
              <a:pathLst>
                <a:path w="486021" h="2709333">
                  <a:moveTo>
                    <a:pt x="0" y="0"/>
                  </a:moveTo>
                  <a:lnTo>
                    <a:pt x="486021" y="0"/>
                  </a:lnTo>
                  <a:lnTo>
                    <a:pt x="486021" y="2709333"/>
                  </a:lnTo>
                  <a:lnTo>
                    <a:pt x="0" y="2709333"/>
                  </a:lnTo>
                  <a:close/>
                </a:path>
              </a:pathLst>
            </a:custGeom>
            <a:solidFill>
              <a:srgbClr val="EAE9C5"/>
            </a:solidFill>
          </p:spPr>
        </p:sp>
        <p:sp>
          <p:nvSpPr>
            <p:cNvPr id="4" name="TextBox 4"/>
            <p:cNvSpPr txBox="1"/>
            <p:nvPr/>
          </p:nvSpPr>
          <p:spPr>
            <a:xfrm>
              <a:off x="0" y="-28575"/>
              <a:ext cx="486021" cy="27379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499335" y="9050505"/>
            <a:ext cx="731115" cy="7311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163"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16141615" y="9251559"/>
            <a:ext cx="329008" cy="329008"/>
            <a:chOff x="0" y="0"/>
            <a:chExt cx="406400" cy="406400"/>
          </a:xfrm>
        </p:grpSpPr>
        <p:sp>
          <p:nvSpPr>
            <p:cNvPr id="12" name="Freeform 12"/>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3" name="TextBox 13"/>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702738" y="-642415"/>
            <a:ext cx="4255794" cy="4255794"/>
          </a:xfrm>
          <a:custGeom>
            <a:avLst/>
            <a:gdLst/>
            <a:ahLst/>
            <a:cxnLst/>
            <a:rect l="l" t="t" r="r" b="b"/>
            <a:pathLst>
              <a:path w="4255794" h="4255794">
                <a:moveTo>
                  <a:pt x="0" y="0"/>
                </a:moveTo>
                <a:lnTo>
                  <a:pt x="4255794" y="0"/>
                </a:lnTo>
                <a:lnTo>
                  <a:pt x="4255794" y="4255794"/>
                </a:lnTo>
                <a:lnTo>
                  <a:pt x="0" y="4255794"/>
                </a:lnTo>
                <a:lnTo>
                  <a:pt x="0"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5" name="TextBox 15"/>
          <p:cNvSpPr txBox="1"/>
          <p:nvPr/>
        </p:nvSpPr>
        <p:spPr>
          <a:xfrm>
            <a:off x="1855852" y="197834"/>
            <a:ext cx="14669326" cy="9843707"/>
          </a:xfrm>
          <a:prstGeom prst="rect">
            <a:avLst/>
          </a:prstGeom>
        </p:spPr>
        <p:txBody>
          <a:bodyPr lIns="0" tIns="0" rIns="0" bIns="0" rtlCol="0" anchor="t">
            <a:spAutoFit/>
          </a:bodyPr>
          <a:lstStyle/>
          <a:p>
            <a:pPr marL="529493" lvl="1" indent="-264747">
              <a:lnSpc>
                <a:spcPts val="3433"/>
              </a:lnSpc>
              <a:buFont typeface="Arial"/>
              <a:buChar char="•"/>
            </a:pPr>
            <a:r>
              <a:rPr lang="en-US" sz="2452">
                <a:solidFill>
                  <a:srgbClr val="EAE9C5"/>
                </a:solidFill>
                <a:latin typeface="DM Sans"/>
              </a:rPr>
              <a:t>Fitur Login yang memungkinkan pengguna untuk mengakses sistem dengan memasukkan username dan password yang valid. Username dan password ini telah ditetapkan sebelumnya dalam kelas Log_in. Jika pengguna memasukkan username dan password yang salah, maka sistem akan menolak akses dan meminta pengguna untuk mencoba lagi. Fitur ini berguna untuk menjaga keamanan dan privasi data barang yang disimpan dalam sistem.</a:t>
            </a:r>
          </a:p>
          <a:p>
            <a:pPr>
              <a:lnSpc>
                <a:spcPts val="3433"/>
              </a:lnSpc>
            </a:pPr>
            <a:endParaRPr lang="en-US" sz="2452">
              <a:solidFill>
                <a:srgbClr val="EAE9C5"/>
              </a:solidFill>
              <a:latin typeface="DM Sans"/>
            </a:endParaRPr>
          </a:p>
          <a:p>
            <a:pPr marL="529493" lvl="1" indent="-264747">
              <a:lnSpc>
                <a:spcPts val="3433"/>
              </a:lnSpc>
              <a:buFont typeface="Arial"/>
              <a:buChar char="•"/>
            </a:pPr>
            <a:r>
              <a:rPr lang="en-US" sz="2452">
                <a:solidFill>
                  <a:srgbClr val="EAE9C5"/>
                </a:solidFill>
                <a:latin typeface="DM Sans"/>
              </a:rPr>
              <a:t>Fitur Input Data Barang yang memungkinkan pengguna untuk memasukkan data barang baru ke dalam sistem dengan mengisi detail barang yang diperlukan. Detail barang yang harus diisi adalah kode barang, nama supplier, tanggal masuk, nama barang, jenis barang, satuan barang, harga satuan, dan stok. Data barang ini kemudian disimpan dalam objek dari kelas Barang, Barang1, atau Barang2, tergantung pada jenis barang yang dipilih. Fitur ini berguna untuk menambahkan data barang ke dalam sistem secara mudah dan cepat.</a:t>
            </a:r>
          </a:p>
          <a:p>
            <a:pPr>
              <a:lnSpc>
                <a:spcPts val="3433"/>
              </a:lnSpc>
            </a:pPr>
            <a:endParaRPr lang="en-US" sz="2452">
              <a:solidFill>
                <a:srgbClr val="EAE9C5"/>
              </a:solidFill>
              <a:latin typeface="DM Sans"/>
            </a:endParaRPr>
          </a:p>
          <a:p>
            <a:pPr marL="529493" lvl="1" indent="-264747">
              <a:lnSpc>
                <a:spcPts val="3433"/>
              </a:lnSpc>
              <a:buFont typeface="Arial"/>
              <a:buChar char="•"/>
            </a:pPr>
            <a:r>
              <a:rPr lang="en-US" sz="2452">
                <a:solidFill>
                  <a:srgbClr val="EAE9C5"/>
                </a:solidFill>
                <a:latin typeface="DM Sans"/>
              </a:rPr>
              <a:t>Fitur Tampil Data Barang yang memungkinkan pengguna untuk melihat data barang yang telah dimasukkan ke dalam sistem dengan menampilkan detail barang tersebut. Detail barang yang ditampilkan adalah kode barang, nama supplier, tanggal masuk, nama barang, jenis barang, satuan barang, harga satuan, dan stok. Data barang ini diambil dari objek dari kelas Barang, Barang1, atau Barang2, tergantung pada jenis barang yang dipilih. Fitur ini berguna untuk melihat data barang yang tersedia dalam sistem secara lengkap dan akurat.</a:t>
            </a:r>
          </a:p>
          <a:p>
            <a:pPr>
              <a:lnSpc>
                <a:spcPts val="3433"/>
              </a:lnSpc>
            </a:pPr>
            <a:endParaRPr lang="en-US" sz="2452">
              <a:solidFill>
                <a:srgbClr val="EAE9C5"/>
              </a:solidFill>
              <a:latin typeface="DM Sans"/>
            </a:endParaRPr>
          </a:p>
          <a:p>
            <a:pPr marL="529493" lvl="1" indent="-264747">
              <a:lnSpc>
                <a:spcPts val="3433"/>
              </a:lnSpc>
              <a:buFont typeface="Arial"/>
              <a:buChar char="•"/>
            </a:pPr>
            <a:r>
              <a:rPr lang="en-US" sz="2452">
                <a:solidFill>
                  <a:srgbClr val="EAE9C5"/>
                </a:solidFill>
                <a:latin typeface="DM Sans"/>
              </a:rPr>
              <a:t>Fitur update spesifik yang memungkinkan pengguna untuk memperbarui data barang tertentu yang sudah ada di dalam sistem sesuai dengan keinginan pengguna, . Fitur ini berguna untuk mengubah detail barang yang mungkin berubah seiring waktu, seperti harga, stok, atau keterangan.</a:t>
            </a:r>
          </a:p>
        </p:txBody>
      </p:sp>
      <p:sp>
        <p:nvSpPr>
          <p:cNvPr id="16" name="Freeform 16"/>
          <p:cNvSpPr/>
          <p:nvPr/>
        </p:nvSpPr>
        <p:spPr>
          <a:xfrm>
            <a:off x="12285255" y="8221420"/>
            <a:ext cx="3120401" cy="3120401"/>
          </a:xfrm>
          <a:custGeom>
            <a:avLst/>
            <a:gdLst/>
            <a:ahLst/>
            <a:cxnLst/>
            <a:rect l="l" t="t" r="r" b="b"/>
            <a:pathLst>
              <a:path w="3120401" h="3120401">
                <a:moveTo>
                  <a:pt x="0" y="0"/>
                </a:moveTo>
                <a:lnTo>
                  <a:pt x="3120402" y="0"/>
                </a:lnTo>
                <a:lnTo>
                  <a:pt x="3120402" y="3120401"/>
                </a:lnTo>
                <a:lnTo>
                  <a:pt x="0" y="3120401"/>
                </a:lnTo>
                <a:lnTo>
                  <a:pt x="0" y="0"/>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sp>
        <p:nvSpPr>
          <p:cNvPr id="17" name="TextBox 17"/>
          <p:cNvSpPr txBox="1"/>
          <p:nvPr/>
        </p:nvSpPr>
        <p:spPr>
          <a:xfrm>
            <a:off x="509064" y="182830"/>
            <a:ext cx="519636" cy="9816565"/>
          </a:xfrm>
          <a:prstGeom prst="rect">
            <a:avLst/>
          </a:prstGeom>
        </p:spPr>
        <p:txBody>
          <a:bodyPr lIns="0" tIns="0" rIns="0" bIns="0" rtlCol="0" anchor="t">
            <a:spAutoFit/>
          </a:bodyPr>
          <a:lstStyle/>
          <a:p>
            <a:pPr>
              <a:lnSpc>
                <a:spcPts val="6843"/>
              </a:lnSpc>
            </a:pPr>
            <a:r>
              <a:rPr lang="en-US" sz="4888" b="1" dirty="0">
                <a:solidFill>
                  <a:srgbClr val="39312B"/>
                </a:solidFill>
                <a:latin typeface="Hagrid Ultra-Bold"/>
              </a:rPr>
              <a:t>F</a:t>
            </a:r>
          </a:p>
          <a:p>
            <a:pPr>
              <a:lnSpc>
                <a:spcPts val="6843"/>
              </a:lnSpc>
            </a:pPr>
            <a:r>
              <a:rPr lang="en-US" sz="4888" b="1" dirty="0">
                <a:solidFill>
                  <a:srgbClr val="39312B"/>
                </a:solidFill>
                <a:latin typeface="Hagrid Ultra-Bold"/>
              </a:rPr>
              <a:t>I</a:t>
            </a:r>
          </a:p>
          <a:p>
            <a:pPr>
              <a:lnSpc>
                <a:spcPts val="6843"/>
              </a:lnSpc>
            </a:pPr>
            <a:r>
              <a:rPr lang="en-US" sz="4888" b="1" dirty="0">
                <a:solidFill>
                  <a:srgbClr val="39312B"/>
                </a:solidFill>
                <a:latin typeface="Hagrid Ultra-Bold"/>
              </a:rPr>
              <a:t>TUR-FITUR</a:t>
            </a:r>
          </a:p>
        </p:txBody>
      </p:sp>
      <p:sp>
        <p:nvSpPr>
          <p:cNvPr id="18" name="TextBox 18"/>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03</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sp>
        <p:nvSpPr>
          <p:cNvPr id="2" name="Freeform 2"/>
          <p:cNvSpPr/>
          <p:nvPr/>
        </p:nvSpPr>
        <p:spPr>
          <a:xfrm rot="-5400000">
            <a:off x="15261310" y="7723483"/>
            <a:ext cx="3425483" cy="3425483"/>
          </a:xfrm>
          <a:custGeom>
            <a:avLst/>
            <a:gdLst/>
            <a:ahLst/>
            <a:cxnLst/>
            <a:rect l="l" t="t" r="r" b="b"/>
            <a:pathLst>
              <a:path w="3425483" h="3425483">
                <a:moveTo>
                  <a:pt x="0" y="0"/>
                </a:moveTo>
                <a:lnTo>
                  <a:pt x="3425483" y="0"/>
                </a:lnTo>
                <a:lnTo>
                  <a:pt x="3425483" y="3425483"/>
                </a:lnTo>
                <a:lnTo>
                  <a:pt x="0" y="34254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1703119" y="354281"/>
            <a:ext cx="1606783" cy="2955620"/>
          </a:xfrm>
          <a:custGeom>
            <a:avLst/>
            <a:gdLst/>
            <a:ahLst/>
            <a:cxnLst/>
            <a:rect l="l" t="t" r="r" b="b"/>
            <a:pathLst>
              <a:path w="1606783" h="2955620">
                <a:moveTo>
                  <a:pt x="0" y="0"/>
                </a:moveTo>
                <a:lnTo>
                  <a:pt x="1606782" y="0"/>
                </a:lnTo>
                <a:lnTo>
                  <a:pt x="1606782" y="2955620"/>
                </a:lnTo>
                <a:lnTo>
                  <a:pt x="0" y="29556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5346226" y="3302889"/>
            <a:ext cx="7595548" cy="3947922"/>
          </a:xfrm>
          <a:prstGeom prst="rect">
            <a:avLst/>
          </a:prstGeom>
        </p:spPr>
        <p:txBody>
          <a:bodyPr lIns="0" tIns="0" rIns="0" bIns="0" rtlCol="0" anchor="t">
            <a:spAutoFit/>
          </a:bodyPr>
          <a:lstStyle/>
          <a:p>
            <a:pPr algn="ctr">
              <a:lnSpc>
                <a:spcPts val="14430"/>
              </a:lnSpc>
            </a:pPr>
            <a:r>
              <a:rPr lang="en-US" sz="14430">
                <a:solidFill>
                  <a:srgbClr val="EAE9C5"/>
                </a:solidFill>
                <a:latin typeface="Hagrid Ultra-Bold"/>
              </a:rPr>
              <a:t>THANK</a:t>
            </a:r>
          </a:p>
          <a:p>
            <a:pPr algn="ctr">
              <a:lnSpc>
                <a:spcPts val="14430"/>
              </a:lnSpc>
            </a:pPr>
            <a:r>
              <a:rPr lang="en-US" sz="14430">
                <a:solidFill>
                  <a:srgbClr val="EAE9C5"/>
                </a:solidFill>
                <a:latin typeface="Hagrid Ultra-Bold"/>
              </a:rPr>
              <a:t>YOU</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sp>
        <p:nvSpPr>
          <p:cNvPr id="2" name="Freeform 2"/>
          <p:cNvSpPr/>
          <p:nvPr/>
        </p:nvSpPr>
        <p:spPr>
          <a:xfrm>
            <a:off x="0" y="1780244"/>
            <a:ext cx="18288000" cy="11471564"/>
          </a:xfrm>
          <a:custGeom>
            <a:avLst/>
            <a:gdLst/>
            <a:ahLst/>
            <a:cxnLst/>
            <a:rect l="l" t="t" r="r" b="b"/>
            <a:pathLst>
              <a:path w="18288000" h="11471564">
                <a:moveTo>
                  <a:pt x="0" y="0"/>
                </a:moveTo>
                <a:lnTo>
                  <a:pt x="18288000" y="0"/>
                </a:lnTo>
                <a:lnTo>
                  <a:pt x="18288000" y="11471563"/>
                </a:lnTo>
                <a:lnTo>
                  <a:pt x="0" y="11471563"/>
                </a:lnTo>
                <a:lnTo>
                  <a:pt x="0"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1236240" y="756249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02820" y="1923390"/>
            <a:ext cx="11861264" cy="8120459"/>
          </a:xfrm>
          <a:prstGeom prst="rect">
            <a:avLst/>
          </a:prstGeom>
        </p:spPr>
        <p:txBody>
          <a:bodyPr lIns="0" tIns="0" rIns="0" bIns="0" rtlCol="0" anchor="t">
            <a:spAutoFit/>
          </a:bodyPr>
          <a:lstStyle/>
          <a:p>
            <a:pPr>
              <a:lnSpc>
                <a:spcPts val="3390"/>
              </a:lnSpc>
            </a:pPr>
            <a:r>
              <a:rPr lang="en-US" sz="2421">
                <a:solidFill>
                  <a:srgbClr val="39312B"/>
                </a:solidFill>
                <a:latin typeface="DM Sans Bold"/>
              </a:rPr>
              <a:t>Berikut adalah alur kerja aplikasi secara umum :</a:t>
            </a:r>
          </a:p>
          <a:p>
            <a:pPr marL="522883" lvl="1" indent="-261442">
              <a:lnSpc>
                <a:spcPts val="3390"/>
              </a:lnSpc>
              <a:buFont typeface="Arial"/>
              <a:buChar char="•"/>
            </a:pPr>
            <a:r>
              <a:rPr lang="en-US" sz="2421">
                <a:solidFill>
                  <a:srgbClr val="39312B"/>
                </a:solidFill>
                <a:latin typeface="DM Sans Bold"/>
              </a:rPr>
              <a:t>Saat aplikasi dijalankan, pengguna disajikan dengan menu untuk login atau logout.</a:t>
            </a:r>
          </a:p>
          <a:p>
            <a:pPr marL="522883" lvl="1" indent="-261442">
              <a:lnSpc>
                <a:spcPts val="3390"/>
              </a:lnSpc>
              <a:buFont typeface="Arial"/>
              <a:buChar char="•"/>
            </a:pPr>
            <a:r>
              <a:rPr lang="en-US" sz="2421">
                <a:solidFill>
                  <a:srgbClr val="39312B"/>
                </a:solidFill>
                <a:latin typeface="DM Sans Bold"/>
              </a:rPr>
              <a:t>Jika pengguna memilih untuk login, mereka akan diminta untuk memasukkan username dan password.</a:t>
            </a:r>
          </a:p>
          <a:p>
            <a:pPr marL="522883" lvl="1" indent="-261442">
              <a:lnSpc>
                <a:spcPts val="3390"/>
              </a:lnSpc>
              <a:buFont typeface="Arial"/>
              <a:buChar char="•"/>
            </a:pPr>
            <a:r>
              <a:rPr lang="en-US" sz="2421">
                <a:solidFill>
                  <a:srgbClr val="39312B"/>
                </a:solidFill>
                <a:latin typeface="DM Sans Bold"/>
              </a:rPr>
              <a:t>Jika informasi login yang dimasukkan pengguna cocok dengan username dan password yang telah ditetapkan dalam sistem, maka login akan berhasil dan pengguna akan diberikan menu untuk memilih operasi yang ingin dilakukan.</a:t>
            </a:r>
          </a:p>
          <a:p>
            <a:pPr marL="522883" lvl="1" indent="-261442">
              <a:lnSpc>
                <a:spcPts val="3390"/>
              </a:lnSpc>
              <a:buFont typeface="Arial"/>
              <a:buChar char="•"/>
            </a:pPr>
            <a:r>
              <a:rPr lang="en-US" sz="2421">
                <a:solidFill>
                  <a:srgbClr val="39312B"/>
                </a:solidFill>
                <a:latin typeface="DM Sans Bold"/>
              </a:rPr>
              <a:t>Pengguna dapat memilih untuk memasukkan data barang baru. Mereka akan diminta untuk memasukkan detail barang seperti kode barang, nama supplier, tanggal masuk, nama barang, jenis barang, satuan barang, harga satuan, dan stok.</a:t>
            </a:r>
          </a:p>
          <a:p>
            <a:pPr marL="522883" lvl="1" indent="-261442">
              <a:lnSpc>
                <a:spcPts val="3390"/>
              </a:lnSpc>
              <a:buFont typeface="Arial"/>
              <a:buChar char="•"/>
            </a:pPr>
            <a:r>
              <a:rPr lang="en-US" sz="2421">
                <a:solidFill>
                  <a:srgbClr val="39312B"/>
                </a:solidFill>
                <a:latin typeface="DM Sans Bold"/>
              </a:rPr>
              <a:t>Setelah semua detail ini dimasukkan, detail tersebut akan ditampilkan kembali kepada pengguna untuk konfirmasi.</a:t>
            </a:r>
          </a:p>
          <a:p>
            <a:pPr marL="522883" lvl="1" indent="-261442">
              <a:lnSpc>
                <a:spcPts val="3390"/>
              </a:lnSpc>
              <a:buFont typeface="Arial"/>
              <a:buChar char="•"/>
            </a:pPr>
            <a:r>
              <a:rPr lang="en-US" sz="2421">
                <a:solidFill>
                  <a:srgbClr val="39312B"/>
                </a:solidFill>
                <a:latin typeface="DM Sans Bold"/>
              </a:rPr>
              <a:t>Atau bisa juga pengguna memperbarui data yang salah dengan memilih menu update.</a:t>
            </a:r>
          </a:p>
          <a:p>
            <a:pPr marL="522883" lvl="1" indent="-261442">
              <a:lnSpc>
                <a:spcPts val="3390"/>
              </a:lnSpc>
              <a:buFont typeface="Arial"/>
              <a:buChar char="•"/>
            </a:pPr>
            <a:r>
              <a:rPr lang="en-US" sz="2421">
                <a:solidFill>
                  <a:srgbClr val="39312B"/>
                </a:solidFill>
                <a:latin typeface="DM Sans Bold"/>
              </a:rPr>
              <a:t>Pengguna dapat memilih untuk logout dan kembali ke menu awal kapan saja.</a:t>
            </a:r>
          </a:p>
        </p:txBody>
      </p:sp>
      <p:grpSp>
        <p:nvGrpSpPr>
          <p:cNvPr id="5" name="Group 5"/>
          <p:cNvGrpSpPr/>
          <p:nvPr/>
        </p:nvGrpSpPr>
        <p:grpSpPr>
          <a:xfrm rot="-5400000">
            <a:off x="8253878" y="-8253878"/>
            <a:ext cx="1780244" cy="18288000"/>
            <a:chOff x="0" y="0"/>
            <a:chExt cx="468871" cy="4816593"/>
          </a:xfrm>
        </p:grpSpPr>
        <p:sp>
          <p:nvSpPr>
            <p:cNvPr id="6" name="Freeform 6"/>
            <p:cNvSpPr/>
            <p:nvPr/>
          </p:nvSpPr>
          <p:spPr>
            <a:xfrm>
              <a:off x="0" y="0"/>
              <a:ext cx="468871" cy="4816592"/>
            </a:xfrm>
            <a:custGeom>
              <a:avLst/>
              <a:gdLst/>
              <a:ahLst/>
              <a:cxnLst/>
              <a:rect l="l" t="t" r="r" b="b"/>
              <a:pathLst>
                <a:path w="468871" h="4816592">
                  <a:moveTo>
                    <a:pt x="0" y="0"/>
                  </a:moveTo>
                  <a:lnTo>
                    <a:pt x="468871" y="0"/>
                  </a:lnTo>
                  <a:lnTo>
                    <a:pt x="468871" y="4816592"/>
                  </a:lnTo>
                  <a:lnTo>
                    <a:pt x="0" y="4816592"/>
                  </a:lnTo>
                  <a:close/>
                </a:path>
              </a:pathLst>
            </a:custGeom>
            <a:solidFill>
              <a:srgbClr val="39312B"/>
            </a:solidFill>
          </p:spPr>
        </p:sp>
        <p:sp>
          <p:nvSpPr>
            <p:cNvPr id="7" name="TextBox 7"/>
            <p:cNvSpPr txBox="1"/>
            <p:nvPr/>
          </p:nvSpPr>
          <p:spPr>
            <a:xfrm>
              <a:off x="0" y="-28575"/>
              <a:ext cx="468871" cy="484516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441382" y="1871760"/>
            <a:ext cx="5581540" cy="8261820"/>
          </a:xfrm>
          <a:custGeom>
            <a:avLst/>
            <a:gdLst/>
            <a:ahLst/>
            <a:cxnLst/>
            <a:rect l="l" t="t" r="r" b="b"/>
            <a:pathLst>
              <a:path w="5581540" h="8261820">
                <a:moveTo>
                  <a:pt x="0" y="0"/>
                </a:moveTo>
                <a:lnTo>
                  <a:pt x="5581540" y="0"/>
                </a:lnTo>
                <a:lnTo>
                  <a:pt x="5581540" y="8261820"/>
                </a:lnTo>
                <a:lnTo>
                  <a:pt x="0" y="8261820"/>
                </a:lnTo>
                <a:lnTo>
                  <a:pt x="0" y="0"/>
                </a:lnTo>
                <a:close/>
              </a:path>
            </a:pathLst>
          </a:custGeom>
          <a:blipFill>
            <a:blip r:embed="rId6"/>
            <a:stretch>
              <a:fillRect/>
            </a:stretch>
          </a:blipFill>
        </p:spPr>
      </p:sp>
      <p:grpSp>
        <p:nvGrpSpPr>
          <p:cNvPr id="9" name="Group 9"/>
          <p:cNvGrpSpPr/>
          <p:nvPr/>
        </p:nvGrpSpPr>
        <p:grpSpPr>
          <a:xfrm>
            <a:off x="16141615" y="9050505"/>
            <a:ext cx="1446555" cy="731115"/>
            <a:chOff x="0" y="0"/>
            <a:chExt cx="1928740" cy="974820"/>
          </a:xfrm>
        </p:grpSpPr>
        <p:grpSp>
          <p:nvGrpSpPr>
            <p:cNvPr id="10" name="Group 10"/>
            <p:cNvGrpSpPr/>
            <p:nvPr/>
          </p:nvGrpSpPr>
          <p:grpSpPr>
            <a:xfrm>
              <a:off x="476960" y="0"/>
              <a:ext cx="974820" cy="97482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90063" y="268072"/>
              <a:ext cx="438677" cy="438677"/>
              <a:chOff x="0" y="0"/>
              <a:chExt cx="406400" cy="406400"/>
            </a:xfrm>
          </p:grpSpPr>
          <p:sp>
            <p:nvSpPr>
              <p:cNvPr id="14" name="Freeform 14"/>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5" name="TextBox 15"/>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10800000">
              <a:off x="0" y="268072"/>
              <a:ext cx="438677" cy="438677"/>
              <a:chOff x="0" y="0"/>
              <a:chExt cx="406400" cy="406400"/>
            </a:xfrm>
          </p:grpSpPr>
          <p:sp>
            <p:nvSpPr>
              <p:cNvPr id="17" name="Freeform 17"/>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8" name="TextBox 18"/>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38677" y="145399"/>
              <a:ext cx="1041795" cy="649751"/>
            </a:xfrm>
            <a:prstGeom prst="rect">
              <a:avLst/>
            </a:prstGeom>
          </p:spPr>
          <p:txBody>
            <a:bodyPr wrap="square" lIns="0" tIns="0" rIns="0" bIns="0" rtlCol="0" anchor="t">
              <a:spAutoFit/>
            </a:bodyPr>
            <a:lstStyle/>
            <a:p>
              <a:pPr algn="ctr">
                <a:lnSpc>
                  <a:spcPts val="3779"/>
                </a:lnSpc>
              </a:pPr>
              <a:r>
                <a:rPr lang="en-US" sz="2700" dirty="0">
                  <a:solidFill>
                    <a:srgbClr val="EAE9C5"/>
                  </a:solidFill>
                  <a:latin typeface="DM Sans"/>
                </a:rPr>
                <a:t>04</a:t>
              </a:r>
            </a:p>
          </p:txBody>
        </p:sp>
      </p:grpSp>
      <p:sp>
        <p:nvSpPr>
          <p:cNvPr id="20" name="TextBox 20"/>
          <p:cNvSpPr txBox="1"/>
          <p:nvPr/>
        </p:nvSpPr>
        <p:spPr>
          <a:xfrm>
            <a:off x="302820" y="-51922"/>
            <a:ext cx="17985180" cy="1556836"/>
          </a:xfrm>
          <a:prstGeom prst="rect">
            <a:avLst/>
          </a:prstGeom>
        </p:spPr>
        <p:txBody>
          <a:bodyPr lIns="0" tIns="0" rIns="0" bIns="0" rtlCol="0" anchor="t">
            <a:spAutoFit/>
          </a:bodyPr>
          <a:lstStyle/>
          <a:p>
            <a:pPr algn="ctr">
              <a:lnSpc>
                <a:spcPts val="13316"/>
              </a:lnSpc>
            </a:pPr>
            <a:r>
              <a:rPr lang="en-US" sz="9511" b="1" dirty="0">
                <a:solidFill>
                  <a:srgbClr val="EAE9C5"/>
                </a:solidFill>
                <a:latin typeface="Hagrid Ultra-Bold"/>
              </a:rPr>
              <a:t>ALUR KERJA</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2445396" y="8488721"/>
            <a:ext cx="2760657" cy="4114800"/>
          </a:xfrm>
          <a:custGeom>
            <a:avLst/>
            <a:gdLst/>
            <a:ahLst/>
            <a:cxnLst/>
            <a:rect l="l" t="t" r="r" b="b"/>
            <a:pathLst>
              <a:path w="2760657" h="4114800">
                <a:moveTo>
                  <a:pt x="0" y="0"/>
                </a:moveTo>
                <a:lnTo>
                  <a:pt x="2760657" y="0"/>
                </a:lnTo>
                <a:lnTo>
                  <a:pt x="2760657" y="4114800"/>
                </a:lnTo>
                <a:lnTo>
                  <a:pt x="0" y="4114800"/>
                </a:lnTo>
                <a:lnTo>
                  <a:pt x="0"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2966667">
            <a:off x="4322642" y="-1850225"/>
            <a:ext cx="3244493" cy="3947945"/>
          </a:xfrm>
          <a:custGeom>
            <a:avLst/>
            <a:gdLst/>
            <a:ahLst/>
            <a:cxnLst/>
            <a:rect l="l" t="t" r="r" b="b"/>
            <a:pathLst>
              <a:path w="3244493" h="3947945">
                <a:moveTo>
                  <a:pt x="0" y="0"/>
                </a:moveTo>
                <a:lnTo>
                  <a:pt x="3244493" y="0"/>
                </a:lnTo>
                <a:lnTo>
                  <a:pt x="3244493" y="3947944"/>
                </a:lnTo>
                <a:lnTo>
                  <a:pt x="0" y="3947944"/>
                </a:lnTo>
                <a:lnTo>
                  <a:pt x="0" y="0"/>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4810779" y="310994"/>
            <a:ext cx="8595071" cy="9629639"/>
            <a:chOff x="0" y="0"/>
            <a:chExt cx="3123700" cy="3499693"/>
          </a:xfrm>
        </p:grpSpPr>
        <p:sp>
          <p:nvSpPr>
            <p:cNvPr id="14" name="Freeform 14"/>
            <p:cNvSpPr/>
            <p:nvPr/>
          </p:nvSpPr>
          <p:spPr>
            <a:xfrm>
              <a:off x="0" y="0"/>
              <a:ext cx="3123700" cy="3499693"/>
            </a:xfrm>
            <a:custGeom>
              <a:avLst/>
              <a:gdLst/>
              <a:ahLst/>
              <a:cxnLst/>
              <a:rect l="l" t="t" r="r" b="b"/>
              <a:pathLst>
                <a:path w="3123700" h="3499693">
                  <a:moveTo>
                    <a:pt x="18015" y="0"/>
                  </a:moveTo>
                  <a:lnTo>
                    <a:pt x="3105686" y="0"/>
                  </a:lnTo>
                  <a:cubicBezTo>
                    <a:pt x="3110463" y="0"/>
                    <a:pt x="3115046" y="1898"/>
                    <a:pt x="3118424" y="5276"/>
                  </a:cubicBezTo>
                  <a:cubicBezTo>
                    <a:pt x="3121802" y="8655"/>
                    <a:pt x="3123700" y="13237"/>
                    <a:pt x="3123700" y="18015"/>
                  </a:cubicBezTo>
                  <a:lnTo>
                    <a:pt x="3123700" y="3481678"/>
                  </a:lnTo>
                  <a:cubicBezTo>
                    <a:pt x="3123700" y="3486456"/>
                    <a:pt x="3121802" y="3491038"/>
                    <a:pt x="3118424" y="3494417"/>
                  </a:cubicBezTo>
                  <a:cubicBezTo>
                    <a:pt x="3115046" y="3497795"/>
                    <a:pt x="3110463" y="3499693"/>
                    <a:pt x="3105686" y="3499693"/>
                  </a:cubicBezTo>
                  <a:lnTo>
                    <a:pt x="18015" y="3499693"/>
                  </a:lnTo>
                  <a:cubicBezTo>
                    <a:pt x="13237" y="3499693"/>
                    <a:pt x="8655" y="3497795"/>
                    <a:pt x="5276" y="3494417"/>
                  </a:cubicBezTo>
                  <a:cubicBezTo>
                    <a:pt x="1898" y="3491038"/>
                    <a:pt x="0" y="3486456"/>
                    <a:pt x="0" y="3481678"/>
                  </a:cubicBezTo>
                  <a:lnTo>
                    <a:pt x="0" y="18015"/>
                  </a:lnTo>
                  <a:cubicBezTo>
                    <a:pt x="0" y="13237"/>
                    <a:pt x="1898" y="8655"/>
                    <a:pt x="5276" y="5276"/>
                  </a:cubicBezTo>
                  <a:cubicBezTo>
                    <a:pt x="8655" y="1898"/>
                    <a:pt x="13237" y="0"/>
                    <a:pt x="18015" y="0"/>
                  </a:cubicBezTo>
                  <a:close/>
                </a:path>
              </a:pathLst>
            </a:custGeom>
            <a:solidFill>
              <a:srgbClr val="000000">
                <a:alpha val="0"/>
              </a:srgbClr>
            </a:solidFill>
            <a:ln w="38100" cap="sq">
              <a:solidFill>
                <a:srgbClr val="EAE9C5"/>
              </a:solidFill>
              <a:prstDash val="solid"/>
              <a:miter/>
            </a:ln>
          </p:spPr>
        </p:sp>
        <p:sp>
          <p:nvSpPr>
            <p:cNvPr id="15" name="TextBox 15"/>
            <p:cNvSpPr txBox="1"/>
            <p:nvPr/>
          </p:nvSpPr>
          <p:spPr>
            <a:xfrm>
              <a:off x="0" y="-28575"/>
              <a:ext cx="3123700" cy="352826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1845363" cy="10287000"/>
            <a:chOff x="0" y="0"/>
            <a:chExt cx="486021" cy="2709333"/>
          </a:xfrm>
        </p:grpSpPr>
        <p:sp>
          <p:nvSpPr>
            <p:cNvPr id="17" name="Freeform 17"/>
            <p:cNvSpPr/>
            <p:nvPr/>
          </p:nvSpPr>
          <p:spPr>
            <a:xfrm>
              <a:off x="0" y="0"/>
              <a:ext cx="486021" cy="2709333"/>
            </a:xfrm>
            <a:custGeom>
              <a:avLst/>
              <a:gdLst/>
              <a:ahLst/>
              <a:cxnLst/>
              <a:rect l="l" t="t" r="r" b="b"/>
              <a:pathLst>
                <a:path w="486021" h="2709333">
                  <a:moveTo>
                    <a:pt x="0" y="0"/>
                  </a:moveTo>
                  <a:lnTo>
                    <a:pt x="486021" y="0"/>
                  </a:lnTo>
                  <a:lnTo>
                    <a:pt x="486021" y="2709333"/>
                  </a:lnTo>
                  <a:lnTo>
                    <a:pt x="0" y="2709333"/>
                  </a:lnTo>
                  <a:close/>
                </a:path>
              </a:pathLst>
            </a:custGeom>
            <a:solidFill>
              <a:srgbClr val="EAE9C5"/>
            </a:solidFill>
          </p:spPr>
        </p:sp>
        <p:sp>
          <p:nvSpPr>
            <p:cNvPr id="18" name="TextBox 18"/>
            <p:cNvSpPr txBox="1"/>
            <p:nvPr/>
          </p:nvSpPr>
          <p:spPr>
            <a:xfrm>
              <a:off x="0" y="-28575"/>
              <a:ext cx="486021" cy="2737908"/>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5787294" y="648806"/>
            <a:ext cx="6713413" cy="8989388"/>
          </a:xfrm>
          <a:custGeom>
            <a:avLst/>
            <a:gdLst/>
            <a:ahLst/>
            <a:cxnLst/>
            <a:rect l="l" t="t" r="r" b="b"/>
            <a:pathLst>
              <a:path w="6713413" h="8989388">
                <a:moveTo>
                  <a:pt x="0" y="0"/>
                </a:moveTo>
                <a:lnTo>
                  <a:pt x="6713412" y="0"/>
                </a:lnTo>
                <a:lnTo>
                  <a:pt x="6713412" y="8989388"/>
                </a:lnTo>
                <a:lnTo>
                  <a:pt x="0" y="8989388"/>
                </a:lnTo>
                <a:lnTo>
                  <a:pt x="0" y="0"/>
                </a:lnTo>
                <a:close/>
              </a:path>
            </a:pathLst>
          </a:custGeom>
          <a:blipFill>
            <a:blip r:embed="rId6"/>
            <a:stretch>
              <a:fillRect/>
            </a:stretch>
          </a:blipFill>
        </p:spPr>
      </p:sp>
      <p:sp>
        <p:nvSpPr>
          <p:cNvPr id="20" name="TextBox 20"/>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05</a:t>
            </a:r>
          </a:p>
        </p:txBody>
      </p:sp>
      <p:sp>
        <p:nvSpPr>
          <p:cNvPr id="21" name="TextBox 21"/>
          <p:cNvSpPr txBox="1"/>
          <p:nvPr/>
        </p:nvSpPr>
        <p:spPr>
          <a:xfrm>
            <a:off x="639325" y="225269"/>
            <a:ext cx="283356" cy="10964540"/>
          </a:xfrm>
          <a:prstGeom prst="rect">
            <a:avLst/>
          </a:prstGeom>
        </p:spPr>
        <p:txBody>
          <a:bodyPr wrap="square" lIns="0" tIns="0" rIns="0" bIns="0" rtlCol="0" anchor="t">
            <a:spAutoFit/>
          </a:bodyPr>
          <a:lstStyle/>
          <a:p>
            <a:pPr>
              <a:lnSpc>
                <a:spcPts val="5723"/>
              </a:lnSpc>
            </a:pPr>
            <a:r>
              <a:rPr lang="en-US" sz="4088" b="1" dirty="0">
                <a:solidFill>
                  <a:srgbClr val="39312B"/>
                </a:solidFill>
                <a:latin typeface="Hagrid Ultra-Bold"/>
              </a:rPr>
              <a:t>DIAGRAM</a:t>
            </a:r>
          </a:p>
          <a:p>
            <a:pPr>
              <a:lnSpc>
                <a:spcPts val="5723"/>
              </a:lnSpc>
            </a:pPr>
            <a:r>
              <a:rPr lang="en-US" sz="4088" b="1" dirty="0">
                <a:solidFill>
                  <a:srgbClr val="39312B"/>
                </a:solidFill>
                <a:latin typeface="Hagrid Ultra-Bold"/>
              </a:rPr>
              <a:t> CLASS </a:t>
            </a:r>
          </a:p>
          <a:p>
            <a:pPr>
              <a:lnSpc>
                <a:spcPts val="5723"/>
              </a:lnSpc>
            </a:pPr>
            <a:endParaRPr lang="en-US" sz="4088"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9C5"/>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12B"/>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39312B"/>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V="1">
            <a:off x="328142" y="1622457"/>
            <a:ext cx="1972357" cy="3628082"/>
          </a:xfrm>
          <a:custGeom>
            <a:avLst/>
            <a:gdLst/>
            <a:ahLst/>
            <a:cxnLst/>
            <a:rect l="l" t="t" r="r" b="b"/>
            <a:pathLst>
              <a:path w="1972357" h="3628082">
                <a:moveTo>
                  <a:pt x="0" y="3628082"/>
                </a:moveTo>
                <a:lnTo>
                  <a:pt x="1972357" y="3628082"/>
                </a:lnTo>
                <a:lnTo>
                  <a:pt x="1972357" y="0"/>
                </a:lnTo>
                <a:lnTo>
                  <a:pt x="0" y="0"/>
                </a:lnTo>
                <a:lnTo>
                  <a:pt x="0" y="3628082"/>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0941392" y="8460789"/>
            <a:ext cx="3184171" cy="3184171"/>
          </a:xfrm>
          <a:custGeom>
            <a:avLst/>
            <a:gdLst/>
            <a:ahLst/>
            <a:cxnLst/>
            <a:rect l="l" t="t" r="r" b="b"/>
            <a:pathLst>
              <a:path w="3184171" h="3184171">
                <a:moveTo>
                  <a:pt x="0" y="0"/>
                </a:moveTo>
                <a:lnTo>
                  <a:pt x="3184170" y="0"/>
                </a:lnTo>
                <a:lnTo>
                  <a:pt x="3184170" y="3184170"/>
                </a:lnTo>
                <a:lnTo>
                  <a:pt x="0" y="3184170"/>
                </a:lnTo>
                <a:lnTo>
                  <a:pt x="0" y="0"/>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366487" y="2139552"/>
            <a:ext cx="959996" cy="939967"/>
            <a:chOff x="0" y="0"/>
            <a:chExt cx="348891" cy="341612"/>
          </a:xfrm>
        </p:grpSpPr>
        <p:sp>
          <p:nvSpPr>
            <p:cNvPr id="14" name="Freeform 14"/>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5" name="TextBox 15"/>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606174" y="2294850"/>
            <a:ext cx="959996" cy="939967"/>
            <a:chOff x="0" y="0"/>
            <a:chExt cx="348891" cy="341612"/>
          </a:xfrm>
        </p:grpSpPr>
        <p:sp>
          <p:nvSpPr>
            <p:cNvPr id="18" name="Freeform 18"/>
            <p:cNvSpPr/>
            <p:nvPr/>
          </p:nvSpPr>
          <p:spPr>
            <a:xfrm>
              <a:off x="0" y="0"/>
              <a:ext cx="348891" cy="341612"/>
            </a:xfrm>
            <a:custGeom>
              <a:avLst/>
              <a:gdLst/>
              <a:ahLst/>
              <a:cxnLst/>
              <a:rect l="l" t="t" r="r" b="b"/>
              <a:pathLst>
                <a:path w="348891" h="341612">
                  <a:moveTo>
                    <a:pt x="161291" y="0"/>
                  </a:moveTo>
                  <a:lnTo>
                    <a:pt x="187600" y="0"/>
                  </a:lnTo>
                  <a:cubicBezTo>
                    <a:pt x="230377" y="0"/>
                    <a:pt x="271402" y="16993"/>
                    <a:pt x="301650" y="47241"/>
                  </a:cubicBezTo>
                  <a:cubicBezTo>
                    <a:pt x="331897" y="77489"/>
                    <a:pt x="348891" y="118514"/>
                    <a:pt x="348891" y="161291"/>
                  </a:cubicBezTo>
                  <a:lnTo>
                    <a:pt x="348891" y="180321"/>
                  </a:lnTo>
                  <a:cubicBezTo>
                    <a:pt x="348891" y="223098"/>
                    <a:pt x="331897" y="264123"/>
                    <a:pt x="301650" y="294371"/>
                  </a:cubicBezTo>
                  <a:cubicBezTo>
                    <a:pt x="271402" y="324618"/>
                    <a:pt x="230377" y="341612"/>
                    <a:pt x="187600" y="341612"/>
                  </a:cubicBezTo>
                  <a:lnTo>
                    <a:pt x="161291" y="341612"/>
                  </a:lnTo>
                  <a:cubicBezTo>
                    <a:pt x="118514" y="341612"/>
                    <a:pt x="77489" y="324618"/>
                    <a:pt x="47241" y="294371"/>
                  </a:cubicBezTo>
                  <a:cubicBezTo>
                    <a:pt x="16993" y="264123"/>
                    <a:pt x="0" y="223098"/>
                    <a:pt x="0" y="180321"/>
                  </a:cubicBezTo>
                  <a:lnTo>
                    <a:pt x="0" y="161291"/>
                  </a:lnTo>
                  <a:cubicBezTo>
                    <a:pt x="0" y="118514"/>
                    <a:pt x="16993" y="77489"/>
                    <a:pt x="47241" y="47241"/>
                  </a:cubicBezTo>
                  <a:cubicBezTo>
                    <a:pt x="77489" y="16993"/>
                    <a:pt x="118514" y="0"/>
                    <a:pt x="161291" y="0"/>
                  </a:cubicBezTo>
                  <a:close/>
                </a:path>
              </a:pathLst>
            </a:custGeom>
            <a:solidFill>
              <a:srgbClr val="39312B"/>
            </a:solidFill>
            <a:ln cap="sq">
              <a:noFill/>
              <a:prstDash val="solid"/>
              <a:miter/>
            </a:ln>
          </p:spPr>
        </p:sp>
        <p:sp>
          <p:nvSpPr>
            <p:cNvPr id="19" name="TextBox 19"/>
            <p:cNvSpPr txBox="1"/>
            <p:nvPr/>
          </p:nvSpPr>
          <p:spPr>
            <a:xfrm>
              <a:off x="0" y="-28575"/>
              <a:ext cx="348891"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8253878" y="-8253878"/>
            <a:ext cx="1780244" cy="18288000"/>
            <a:chOff x="0" y="0"/>
            <a:chExt cx="468871" cy="4816593"/>
          </a:xfrm>
        </p:grpSpPr>
        <p:sp>
          <p:nvSpPr>
            <p:cNvPr id="21" name="Freeform 21"/>
            <p:cNvSpPr/>
            <p:nvPr/>
          </p:nvSpPr>
          <p:spPr>
            <a:xfrm>
              <a:off x="0" y="0"/>
              <a:ext cx="468871" cy="4816592"/>
            </a:xfrm>
            <a:custGeom>
              <a:avLst/>
              <a:gdLst/>
              <a:ahLst/>
              <a:cxnLst/>
              <a:rect l="l" t="t" r="r" b="b"/>
              <a:pathLst>
                <a:path w="468871" h="4816592">
                  <a:moveTo>
                    <a:pt x="0" y="0"/>
                  </a:moveTo>
                  <a:lnTo>
                    <a:pt x="468871" y="0"/>
                  </a:lnTo>
                  <a:lnTo>
                    <a:pt x="468871" y="4816592"/>
                  </a:lnTo>
                  <a:lnTo>
                    <a:pt x="0" y="4816592"/>
                  </a:lnTo>
                  <a:close/>
                </a:path>
              </a:pathLst>
            </a:custGeom>
            <a:solidFill>
              <a:srgbClr val="39312B"/>
            </a:solidFill>
          </p:spPr>
        </p:sp>
        <p:sp>
          <p:nvSpPr>
            <p:cNvPr id="22" name="TextBox 22"/>
            <p:cNvSpPr txBox="1"/>
            <p:nvPr/>
          </p:nvSpPr>
          <p:spPr>
            <a:xfrm>
              <a:off x="0" y="-28575"/>
              <a:ext cx="468871" cy="4845168"/>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4567466" y="2790438"/>
            <a:ext cx="3756312" cy="6674162"/>
          </a:xfrm>
          <a:custGeom>
            <a:avLst/>
            <a:gdLst/>
            <a:ahLst/>
            <a:cxnLst/>
            <a:rect l="l" t="t" r="r" b="b"/>
            <a:pathLst>
              <a:path w="3756312" h="6674162">
                <a:moveTo>
                  <a:pt x="0" y="0"/>
                </a:moveTo>
                <a:lnTo>
                  <a:pt x="3756312" y="0"/>
                </a:lnTo>
                <a:lnTo>
                  <a:pt x="3756312" y="6674162"/>
                </a:lnTo>
                <a:lnTo>
                  <a:pt x="0" y="6674162"/>
                </a:lnTo>
                <a:lnTo>
                  <a:pt x="0" y="0"/>
                </a:lnTo>
                <a:close/>
              </a:path>
            </a:pathLst>
          </a:custGeom>
          <a:blipFill>
            <a:blip r:embed="rId6"/>
            <a:stretch>
              <a:fillRect/>
            </a:stretch>
          </a:blipFill>
        </p:spPr>
      </p:sp>
      <p:sp>
        <p:nvSpPr>
          <p:cNvPr id="24" name="TextBox 24"/>
          <p:cNvSpPr txBox="1"/>
          <p:nvPr/>
        </p:nvSpPr>
        <p:spPr>
          <a:xfrm>
            <a:off x="9646876" y="2364594"/>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02</a:t>
            </a:r>
          </a:p>
        </p:txBody>
      </p:sp>
      <p:sp>
        <p:nvSpPr>
          <p:cNvPr id="26" name="Freeform 26"/>
          <p:cNvSpPr/>
          <p:nvPr/>
        </p:nvSpPr>
        <p:spPr>
          <a:xfrm>
            <a:off x="10799620" y="2790438"/>
            <a:ext cx="3763845" cy="6677142"/>
          </a:xfrm>
          <a:custGeom>
            <a:avLst/>
            <a:gdLst/>
            <a:ahLst/>
            <a:cxnLst/>
            <a:rect l="l" t="t" r="r" b="b"/>
            <a:pathLst>
              <a:path w="3763845" h="6677142">
                <a:moveTo>
                  <a:pt x="0" y="0"/>
                </a:moveTo>
                <a:lnTo>
                  <a:pt x="3763845" y="0"/>
                </a:lnTo>
                <a:lnTo>
                  <a:pt x="3763845" y="6677142"/>
                </a:lnTo>
                <a:lnTo>
                  <a:pt x="0" y="6677142"/>
                </a:lnTo>
                <a:lnTo>
                  <a:pt x="0" y="0"/>
                </a:lnTo>
                <a:close/>
              </a:path>
            </a:pathLst>
          </a:custGeom>
          <a:blipFill>
            <a:blip r:embed="rId7"/>
            <a:stretch>
              <a:fillRect/>
            </a:stretch>
          </a:blipFill>
        </p:spPr>
      </p:sp>
      <p:sp>
        <p:nvSpPr>
          <p:cNvPr id="27" name="TextBox 27"/>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EAE9C5"/>
                </a:solidFill>
                <a:latin typeface="DM Sans"/>
              </a:rPr>
              <a:t>06</a:t>
            </a:r>
          </a:p>
        </p:txBody>
      </p:sp>
      <p:sp>
        <p:nvSpPr>
          <p:cNvPr id="28" name="TextBox 28"/>
          <p:cNvSpPr txBox="1"/>
          <p:nvPr/>
        </p:nvSpPr>
        <p:spPr>
          <a:xfrm>
            <a:off x="3407189" y="2209296"/>
            <a:ext cx="878591" cy="718304"/>
          </a:xfrm>
          <a:prstGeom prst="rect">
            <a:avLst/>
          </a:prstGeom>
        </p:spPr>
        <p:txBody>
          <a:bodyPr lIns="0" tIns="0" rIns="0" bIns="0" rtlCol="0" anchor="t">
            <a:spAutoFit/>
          </a:bodyPr>
          <a:lstStyle/>
          <a:p>
            <a:pPr algn="ctr">
              <a:lnSpc>
                <a:spcPts val="5824"/>
              </a:lnSpc>
            </a:pPr>
            <a:r>
              <a:rPr lang="en-US" sz="4160">
                <a:solidFill>
                  <a:srgbClr val="EAE9C5"/>
                </a:solidFill>
                <a:latin typeface="DM Sans Bold"/>
              </a:rPr>
              <a:t>01</a:t>
            </a:r>
          </a:p>
        </p:txBody>
      </p:sp>
      <p:sp>
        <p:nvSpPr>
          <p:cNvPr id="29" name="TextBox 29"/>
          <p:cNvSpPr txBox="1"/>
          <p:nvPr/>
        </p:nvSpPr>
        <p:spPr>
          <a:xfrm>
            <a:off x="302820" y="-42397"/>
            <a:ext cx="17985180" cy="1462388"/>
          </a:xfrm>
          <a:prstGeom prst="rect">
            <a:avLst/>
          </a:prstGeom>
        </p:spPr>
        <p:txBody>
          <a:bodyPr lIns="0" tIns="0" rIns="0" bIns="0" rtlCol="0" anchor="t">
            <a:spAutoFit/>
          </a:bodyPr>
          <a:lstStyle/>
          <a:p>
            <a:pPr algn="ctr">
              <a:lnSpc>
                <a:spcPts val="12476"/>
              </a:lnSpc>
            </a:pPr>
            <a:r>
              <a:rPr lang="en-US" sz="8912" b="1" dirty="0">
                <a:solidFill>
                  <a:srgbClr val="EAE9C5"/>
                </a:solidFill>
                <a:latin typeface="Hagrid Ultra-Bold"/>
              </a:rPr>
              <a:t>RANCANGAN ANTARMUKA</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924951" y="2266364"/>
            <a:ext cx="12716783" cy="7149699"/>
          </a:xfrm>
          <a:custGeom>
            <a:avLst/>
            <a:gdLst/>
            <a:ahLst/>
            <a:cxnLst/>
            <a:rect l="l" t="t" r="r" b="b"/>
            <a:pathLst>
              <a:path w="12716783" h="7149699">
                <a:moveTo>
                  <a:pt x="0" y="0"/>
                </a:moveTo>
                <a:lnTo>
                  <a:pt x="12716783" y="0"/>
                </a:lnTo>
                <a:lnTo>
                  <a:pt x="12716783" y="7149699"/>
                </a:lnTo>
                <a:lnTo>
                  <a:pt x="0" y="7149699"/>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07</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08468"/>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08</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29850"/>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9312B"/>
        </a:solidFill>
        <a:effectLst/>
      </p:bgPr>
    </p:bg>
    <p:spTree>
      <p:nvGrpSpPr>
        <p:cNvPr id="1" name=""/>
        <p:cNvGrpSpPr/>
        <p:nvPr/>
      </p:nvGrpSpPr>
      <p:grpSpPr>
        <a:xfrm>
          <a:off x="0" y="0"/>
          <a:ext cx="0" cy="0"/>
          <a:chOff x="0" y="0"/>
          <a:chExt cx="0" cy="0"/>
        </a:xfrm>
      </p:grpSpPr>
      <p:grpSp>
        <p:nvGrpSpPr>
          <p:cNvPr id="2" name="Group 2"/>
          <p:cNvGrpSpPr/>
          <p:nvPr/>
        </p:nvGrpSpPr>
        <p:grpSpPr>
          <a:xfrm>
            <a:off x="16499335" y="9050505"/>
            <a:ext cx="731115" cy="7311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9C5"/>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163" y="9251559"/>
            <a:ext cx="329008" cy="329008"/>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7" name="TextBox 7"/>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6141615" y="9251559"/>
            <a:ext cx="329008" cy="329008"/>
            <a:chOff x="0" y="0"/>
            <a:chExt cx="406400" cy="406400"/>
          </a:xfrm>
        </p:grpSpPr>
        <p:sp>
          <p:nvSpPr>
            <p:cNvPr id="9" name="Freeform 9"/>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EAE9C5"/>
            </a:solidFill>
          </p:spPr>
        </p:sp>
        <p:sp>
          <p:nvSpPr>
            <p:cNvPr id="10" name="TextBox 10"/>
            <p:cNvSpPr txBox="1"/>
            <p:nvPr/>
          </p:nvSpPr>
          <p:spPr>
            <a:xfrm>
              <a:off x="177800" y="-28575"/>
              <a:ext cx="152400" cy="434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flipH="1">
            <a:off x="13269781" y="7659421"/>
            <a:ext cx="3336354" cy="3336354"/>
          </a:xfrm>
          <a:custGeom>
            <a:avLst/>
            <a:gdLst/>
            <a:ahLst/>
            <a:cxnLst/>
            <a:rect l="l" t="t" r="r" b="b"/>
            <a:pathLst>
              <a:path w="3336354" h="3336354">
                <a:moveTo>
                  <a:pt x="3336354" y="0"/>
                </a:moveTo>
                <a:lnTo>
                  <a:pt x="0" y="0"/>
                </a:lnTo>
                <a:lnTo>
                  <a:pt x="0" y="3336354"/>
                </a:lnTo>
                <a:lnTo>
                  <a:pt x="3336354" y="3336354"/>
                </a:lnTo>
                <a:lnTo>
                  <a:pt x="3336354" y="0"/>
                </a:lnTo>
                <a:close/>
              </a:path>
            </a:pathLst>
          </a:custGeom>
          <a:blipFill>
            <a:blip r:embed="rId2">
              <a:alphaModFix amt="7999"/>
              <a:extLst>
                <a:ext uri="{96DAC541-7B7A-43D3-8B79-37D633B846F1}">
                  <asvg:svgBlip xmlns:asvg="http://schemas.microsoft.com/office/drawing/2016/SVG/main" xmlns="" r:embed="rId3"/>
                </a:ext>
              </a:extLst>
            </a:blip>
            <a:stretch>
              <a:fillRect/>
            </a:stretch>
          </a:blipFill>
        </p:spPr>
      </p:sp>
      <p:sp>
        <p:nvSpPr>
          <p:cNvPr id="12" name="Freeform 12"/>
          <p:cNvSpPr/>
          <p:nvPr/>
        </p:nvSpPr>
        <p:spPr>
          <a:xfrm rot="5400000" flipV="1">
            <a:off x="10539065" y="-1922270"/>
            <a:ext cx="3465219" cy="3465219"/>
          </a:xfrm>
          <a:custGeom>
            <a:avLst/>
            <a:gdLst/>
            <a:ahLst/>
            <a:cxnLst/>
            <a:rect l="l" t="t" r="r" b="b"/>
            <a:pathLst>
              <a:path w="3465219" h="3465219">
                <a:moveTo>
                  <a:pt x="0" y="3465218"/>
                </a:moveTo>
                <a:lnTo>
                  <a:pt x="3465219" y="3465218"/>
                </a:lnTo>
                <a:lnTo>
                  <a:pt x="3465219" y="0"/>
                </a:lnTo>
                <a:lnTo>
                  <a:pt x="0" y="0"/>
                </a:lnTo>
                <a:lnTo>
                  <a:pt x="0" y="3465218"/>
                </a:lnTo>
                <a:close/>
              </a:path>
            </a:pathLst>
          </a:custGeom>
          <a:blipFill>
            <a:blip r:embed="rId4">
              <a:alphaModFix amt="7999"/>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81001" y="2087368"/>
            <a:ext cx="15424950" cy="7532530"/>
            <a:chOff x="0" y="0"/>
            <a:chExt cx="2982529" cy="1456471"/>
          </a:xfrm>
        </p:grpSpPr>
        <p:sp>
          <p:nvSpPr>
            <p:cNvPr id="14" name="Freeform 14"/>
            <p:cNvSpPr/>
            <p:nvPr/>
          </p:nvSpPr>
          <p:spPr>
            <a:xfrm>
              <a:off x="0" y="0"/>
              <a:ext cx="2982529" cy="1456471"/>
            </a:xfrm>
            <a:custGeom>
              <a:avLst/>
              <a:gdLst/>
              <a:ahLst/>
              <a:cxnLst/>
              <a:rect l="l" t="t" r="r" b="b"/>
              <a:pathLst>
                <a:path w="2982529" h="1456471">
                  <a:moveTo>
                    <a:pt x="25597" y="0"/>
                  </a:moveTo>
                  <a:lnTo>
                    <a:pt x="2956932" y="0"/>
                  </a:lnTo>
                  <a:cubicBezTo>
                    <a:pt x="2971069" y="0"/>
                    <a:pt x="2982529" y="11460"/>
                    <a:pt x="2982529" y="25597"/>
                  </a:cubicBezTo>
                  <a:lnTo>
                    <a:pt x="2982529" y="1430873"/>
                  </a:lnTo>
                  <a:cubicBezTo>
                    <a:pt x="2982529" y="1445010"/>
                    <a:pt x="2971069" y="1456471"/>
                    <a:pt x="2956932" y="1456471"/>
                  </a:cubicBezTo>
                  <a:lnTo>
                    <a:pt x="25597" y="1456471"/>
                  </a:lnTo>
                  <a:cubicBezTo>
                    <a:pt x="11460" y="1456471"/>
                    <a:pt x="0" y="1445010"/>
                    <a:pt x="0" y="1430873"/>
                  </a:cubicBezTo>
                  <a:lnTo>
                    <a:pt x="0" y="25597"/>
                  </a:lnTo>
                  <a:cubicBezTo>
                    <a:pt x="0" y="11460"/>
                    <a:pt x="11460" y="0"/>
                    <a:pt x="25597" y="0"/>
                  </a:cubicBezTo>
                  <a:close/>
                </a:path>
              </a:pathLst>
            </a:custGeom>
            <a:solidFill>
              <a:srgbClr val="000000">
                <a:alpha val="0"/>
              </a:srgbClr>
            </a:solidFill>
            <a:ln w="38100" cap="rnd">
              <a:solidFill>
                <a:srgbClr val="EAE9C5"/>
              </a:solidFill>
              <a:prstDash val="solid"/>
              <a:round/>
            </a:ln>
          </p:spPr>
        </p:sp>
        <p:sp>
          <p:nvSpPr>
            <p:cNvPr id="15" name="TextBox 15"/>
            <p:cNvSpPr txBox="1"/>
            <p:nvPr/>
          </p:nvSpPr>
          <p:spPr>
            <a:xfrm>
              <a:off x="0" y="-28575"/>
              <a:ext cx="2982529" cy="1485046"/>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28700" y="2283965"/>
            <a:ext cx="12698350" cy="7139336"/>
          </a:xfrm>
          <a:custGeom>
            <a:avLst/>
            <a:gdLst/>
            <a:ahLst/>
            <a:cxnLst/>
            <a:rect l="l" t="t" r="r" b="b"/>
            <a:pathLst>
              <a:path w="12698350" h="7139336">
                <a:moveTo>
                  <a:pt x="0" y="0"/>
                </a:moveTo>
                <a:lnTo>
                  <a:pt x="12698350" y="0"/>
                </a:lnTo>
                <a:lnTo>
                  <a:pt x="12698350" y="7139336"/>
                </a:lnTo>
                <a:lnTo>
                  <a:pt x="0" y="7139336"/>
                </a:lnTo>
                <a:lnTo>
                  <a:pt x="0" y="0"/>
                </a:lnTo>
                <a:close/>
              </a:path>
            </a:pathLst>
          </a:custGeom>
          <a:blipFill>
            <a:blip r:embed="rId6"/>
            <a:stretch>
              <a:fillRect/>
            </a:stretch>
          </a:blipFill>
        </p:spPr>
      </p:sp>
      <p:grpSp>
        <p:nvGrpSpPr>
          <p:cNvPr id="17" name="Group 17"/>
          <p:cNvGrpSpPr/>
          <p:nvPr/>
        </p:nvGrpSpPr>
        <p:grpSpPr>
          <a:xfrm>
            <a:off x="9899438" y="1542948"/>
            <a:ext cx="5262312" cy="1280340"/>
            <a:chOff x="0" y="0"/>
            <a:chExt cx="1404054" cy="341612"/>
          </a:xfrm>
        </p:grpSpPr>
        <p:sp>
          <p:nvSpPr>
            <p:cNvPr id="18" name="Freeform 18"/>
            <p:cNvSpPr/>
            <p:nvPr/>
          </p:nvSpPr>
          <p:spPr>
            <a:xfrm>
              <a:off x="0" y="0"/>
              <a:ext cx="1404054" cy="341612"/>
            </a:xfrm>
            <a:custGeom>
              <a:avLst/>
              <a:gdLst/>
              <a:ahLst/>
              <a:cxnLst/>
              <a:rect l="l" t="t" r="r" b="b"/>
              <a:pathLst>
                <a:path w="1404054" h="341612">
                  <a:moveTo>
                    <a:pt x="0" y="0"/>
                  </a:moveTo>
                  <a:lnTo>
                    <a:pt x="1404054" y="0"/>
                  </a:lnTo>
                  <a:lnTo>
                    <a:pt x="1404054" y="341612"/>
                  </a:lnTo>
                  <a:lnTo>
                    <a:pt x="0" y="341612"/>
                  </a:lnTo>
                  <a:close/>
                </a:path>
              </a:pathLst>
            </a:custGeom>
            <a:solidFill>
              <a:srgbClr val="39312B"/>
            </a:solidFill>
            <a:ln w="38100" cap="sq">
              <a:solidFill>
                <a:srgbClr val="EAE9C5"/>
              </a:solidFill>
              <a:prstDash val="solid"/>
              <a:miter/>
            </a:ln>
          </p:spPr>
        </p:sp>
        <p:sp>
          <p:nvSpPr>
            <p:cNvPr id="19" name="TextBox 19"/>
            <p:cNvSpPr txBox="1"/>
            <p:nvPr/>
          </p:nvSpPr>
          <p:spPr>
            <a:xfrm>
              <a:off x="0" y="-28575"/>
              <a:ext cx="1404054" cy="37018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3274042" cy="1671955"/>
            <a:chOff x="0" y="0"/>
            <a:chExt cx="862299" cy="440350"/>
          </a:xfrm>
        </p:grpSpPr>
        <p:sp>
          <p:nvSpPr>
            <p:cNvPr id="21" name="Freeform 21"/>
            <p:cNvSpPr/>
            <p:nvPr/>
          </p:nvSpPr>
          <p:spPr>
            <a:xfrm>
              <a:off x="0" y="0"/>
              <a:ext cx="862299" cy="440350"/>
            </a:xfrm>
            <a:custGeom>
              <a:avLst/>
              <a:gdLst/>
              <a:ahLst/>
              <a:cxnLst/>
              <a:rect l="l" t="t" r="r" b="b"/>
              <a:pathLst>
                <a:path w="862299" h="440350">
                  <a:moveTo>
                    <a:pt x="0" y="0"/>
                  </a:moveTo>
                  <a:lnTo>
                    <a:pt x="862299" y="0"/>
                  </a:lnTo>
                  <a:lnTo>
                    <a:pt x="862299" y="440350"/>
                  </a:lnTo>
                  <a:lnTo>
                    <a:pt x="0" y="440350"/>
                  </a:lnTo>
                  <a:close/>
                </a:path>
              </a:pathLst>
            </a:custGeom>
            <a:solidFill>
              <a:srgbClr val="EAE9C5"/>
            </a:solidFill>
          </p:spPr>
        </p:sp>
        <p:sp>
          <p:nvSpPr>
            <p:cNvPr id="22" name="TextBox 22"/>
            <p:cNvSpPr txBox="1"/>
            <p:nvPr/>
          </p:nvSpPr>
          <p:spPr>
            <a:xfrm>
              <a:off x="0" y="-28575"/>
              <a:ext cx="862299" cy="4689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6525178" y="9164603"/>
            <a:ext cx="679430" cy="455295"/>
          </a:xfrm>
          <a:prstGeom prst="rect">
            <a:avLst/>
          </a:prstGeom>
        </p:spPr>
        <p:txBody>
          <a:bodyPr lIns="0" tIns="0" rIns="0" bIns="0" rtlCol="0" anchor="t">
            <a:spAutoFit/>
          </a:bodyPr>
          <a:lstStyle/>
          <a:p>
            <a:pPr algn="ctr">
              <a:lnSpc>
                <a:spcPts val="3779"/>
              </a:lnSpc>
            </a:pPr>
            <a:r>
              <a:rPr lang="en-US" sz="2700">
                <a:solidFill>
                  <a:srgbClr val="39312B"/>
                </a:solidFill>
                <a:latin typeface="DM Sans"/>
              </a:rPr>
              <a:t>09</a:t>
            </a:r>
          </a:p>
        </p:txBody>
      </p:sp>
      <p:sp>
        <p:nvSpPr>
          <p:cNvPr id="24" name="TextBox 24"/>
          <p:cNvSpPr txBox="1"/>
          <p:nvPr/>
        </p:nvSpPr>
        <p:spPr>
          <a:xfrm>
            <a:off x="10249092" y="1799656"/>
            <a:ext cx="4563005" cy="711985"/>
          </a:xfrm>
          <a:prstGeom prst="rect">
            <a:avLst/>
          </a:prstGeom>
        </p:spPr>
        <p:txBody>
          <a:bodyPr lIns="0" tIns="0" rIns="0" bIns="0" rtlCol="0" anchor="t">
            <a:spAutoFit/>
          </a:bodyPr>
          <a:lstStyle/>
          <a:p>
            <a:pPr algn="ctr">
              <a:lnSpc>
                <a:spcPts val="5527"/>
              </a:lnSpc>
            </a:pPr>
            <a:r>
              <a:rPr lang="en-US" sz="3948">
                <a:solidFill>
                  <a:srgbClr val="EAE9C5"/>
                </a:solidFill>
                <a:latin typeface="Hagrid Ultra-Bold"/>
              </a:rPr>
              <a:t> 01. Main.Java</a:t>
            </a:r>
          </a:p>
        </p:txBody>
      </p:sp>
      <p:sp>
        <p:nvSpPr>
          <p:cNvPr id="25" name="TextBox 25"/>
          <p:cNvSpPr txBox="1"/>
          <p:nvPr/>
        </p:nvSpPr>
        <p:spPr>
          <a:xfrm>
            <a:off x="181295" y="108468"/>
            <a:ext cx="2911452" cy="1346522"/>
          </a:xfrm>
          <a:prstGeom prst="rect">
            <a:avLst/>
          </a:prstGeom>
        </p:spPr>
        <p:txBody>
          <a:bodyPr lIns="0" tIns="0" rIns="0" bIns="0" rtlCol="0" anchor="t">
            <a:spAutoFit/>
          </a:bodyPr>
          <a:lstStyle/>
          <a:p>
            <a:pPr algn="ctr">
              <a:lnSpc>
                <a:spcPts val="3481"/>
              </a:lnSpc>
            </a:pPr>
            <a:r>
              <a:rPr lang="en-US" sz="2486" b="1" dirty="0" smtClean="0">
                <a:solidFill>
                  <a:srgbClr val="39312B"/>
                </a:solidFill>
                <a:latin typeface="Hagrid Ultra-Bold"/>
              </a:rPr>
              <a:t>SCREENSHOOT</a:t>
            </a:r>
            <a:endParaRPr lang="en-US" sz="2486" b="1" dirty="0">
              <a:solidFill>
                <a:srgbClr val="39312B"/>
              </a:solidFill>
              <a:latin typeface="Hagrid Ultra-Bold"/>
            </a:endParaRPr>
          </a:p>
          <a:p>
            <a:pPr algn="ctr">
              <a:lnSpc>
                <a:spcPts val="3481"/>
              </a:lnSpc>
            </a:pPr>
            <a:r>
              <a:rPr lang="en-US" sz="2486" b="1" dirty="0">
                <a:solidFill>
                  <a:srgbClr val="39312B"/>
                </a:solidFill>
                <a:latin typeface="Hagrid Ultra-Bold"/>
              </a:rPr>
              <a:t>CODING</a:t>
            </a:r>
          </a:p>
          <a:p>
            <a:pPr algn="ctr">
              <a:lnSpc>
                <a:spcPts val="3481"/>
              </a:lnSpc>
            </a:pPr>
            <a:r>
              <a:rPr lang="en-US" sz="2486" b="1" dirty="0">
                <a:solidFill>
                  <a:srgbClr val="39312B"/>
                </a:solidFill>
                <a:latin typeface="Hagrid Ultra-Bold"/>
              </a:rPr>
              <a:t>DI </a:t>
            </a:r>
            <a:r>
              <a:rPr lang="en-US" sz="2486" b="1" dirty="0" smtClean="0">
                <a:solidFill>
                  <a:srgbClr val="39312B"/>
                </a:solidFill>
                <a:latin typeface="Hagrid Ultra-Bold"/>
              </a:rPr>
              <a:t>IDE</a:t>
            </a:r>
            <a:endParaRPr lang="en-US" sz="2486" b="1" dirty="0">
              <a:solidFill>
                <a:srgbClr val="39312B"/>
              </a:solidFill>
              <a:latin typeface="Hagrid Ultra-Bo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785</Words>
  <Application>Microsoft Office PowerPoint</Application>
  <PresentationFormat>Custom</PresentationFormat>
  <Paragraphs>149</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DM Sans</vt:lpstr>
      <vt:lpstr>DM Sans Bold</vt:lpstr>
      <vt:lpstr>Hagrid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Defense</dc:title>
  <dc:creator>Lenovo</dc:creator>
  <cp:lastModifiedBy>Lenovo</cp:lastModifiedBy>
  <cp:revision>8</cp:revision>
  <dcterms:created xsi:type="dcterms:W3CDTF">2006-08-16T00:00:00Z</dcterms:created>
  <dcterms:modified xsi:type="dcterms:W3CDTF">2024-01-14T08:08:58Z</dcterms:modified>
  <dc:identifier>DAF5rQr088Q</dc:identifier>
</cp:coreProperties>
</file>